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1"/>
  </p:sldMasterIdLst>
  <p:notesMasterIdLst>
    <p:notesMasterId r:id="rId26"/>
  </p:notesMasterIdLst>
  <p:handoutMasterIdLst>
    <p:handoutMasterId r:id="rId27"/>
  </p:handoutMasterIdLst>
  <p:sldIdLst>
    <p:sldId id="343" r:id="rId2"/>
    <p:sldId id="257" r:id="rId3"/>
    <p:sldId id="352" r:id="rId4"/>
    <p:sldId id="384" r:id="rId5"/>
    <p:sldId id="370" r:id="rId6"/>
    <p:sldId id="350" r:id="rId7"/>
    <p:sldId id="353" r:id="rId8"/>
    <p:sldId id="372" r:id="rId9"/>
    <p:sldId id="373" r:id="rId10"/>
    <p:sldId id="379" r:id="rId11"/>
    <p:sldId id="387" r:id="rId12"/>
    <p:sldId id="371" r:id="rId13"/>
    <p:sldId id="385" r:id="rId14"/>
    <p:sldId id="386" r:id="rId15"/>
    <p:sldId id="374" r:id="rId16"/>
    <p:sldId id="368" r:id="rId17"/>
    <p:sldId id="358" r:id="rId18"/>
    <p:sldId id="367" r:id="rId19"/>
    <p:sldId id="382" r:id="rId20"/>
    <p:sldId id="360" r:id="rId21"/>
    <p:sldId id="361" r:id="rId22"/>
    <p:sldId id="383" r:id="rId23"/>
    <p:sldId id="363" r:id="rId24"/>
    <p:sldId id="36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guel Sánchez Santillán" initials="MSS" lastIdx="20" clrIdx="0">
    <p:extLst>
      <p:ext uri="{19B8F6BF-5375-455C-9EA6-DF929625EA0E}">
        <p15:presenceInfo xmlns:p15="http://schemas.microsoft.com/office/powerpoint/2012/main" userId="Miguel Sánchez Santillán" providerId="None"/>
      </p:ext>
    </p:extLst>
  </p:cmAuthor>
  <p:cmAuthor id="2" name="Carlos gomez colmenero" initials="Cgc" lastIdx="2" clrIdx="1">
    <p:extLst>
      <p:ext uri="{19B8F6BF-5375-455C-9EA6-DF929625EA0E}">
        <p15:presenceInfo xmlns:p15="http://schemas.microsoft.com/office/powerpoint/2012/main" userId="f73ed4159804f3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Estilo oscuro 2 - Énfasis 3/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247" autoAdjust="0"/>
  </p:normalViewPr>
  <p:slideViewPr>
    <p:cSldViewPr snapToGrid="0">
      <p:cViewPr>
        <p:scale>
          <a:sx n="125" d="100"/>
          <a:sy n="125" d="100"/>
        </p:scale>
        <p:origin x="90" y="-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06T22:59:35.924" idx="12">
    <p:pos x="10" y="10"/>
    <p:text>La transparencia de tecnologías la pondría antes de la arquitectura, con:
mongodb, y Node.</p:text>
    <p:extLst>
      <p:ext uri="{C676402C-5697-4E1C-873F-D02D1690AC5C}">
        <p15:threadingInfo xmlns:p15="http://schemas.microsoft.com/office/powerpoint/2012/main" timeZoneBias="-120"/>
      </p:ext>
    </p:extLst>
  </p:cm>
  <p:cm authorId="1" dt="2021-07-06T23:00:27.746" idx="13">
    <p:pos x="10" y="146"/>
    <p:text>Acompañadas quizás con el diagrama de despliegue.</p:text>
    <p:extLst>
      <p:ext uri="{C676402C-5697-4E1C-873F-D02D1690AC5C}">
        <p15:threadingInfo xmlns:p15="http://schemas.microsoft.com/office/powerpoint/2012/main" timeZoneBias="-120">
          <p15:parentCm authorId="1" idx="12"/>
        </p15:threadingInfo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BFAA52-EC92-48F9-AF0B-44137EE4366B}" type="doc">
      <dgm:prSet loTypeId="urn:microsoft.com/office/officeart/2008/layout/VerticalCircle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s-ES"/>
        </a:p>
      </dgm:t>
    </dgm:pt>
    <dgm:pt modelId="{D15BC8D7-AF35-4AC5-ABDD-04FDB8322E32}">
      <dgm:prSet/>
      <dgm:spPr/>
      <dgm:t>
        <a:bodyPr/>
        <a:lstStyle/>
        <a:p>
          <a:r>
            <a:rPr lang="es-ES" baseline="0" dirty="0">
              <a:latin typeface="Calibri" panose="020F0502020204030204" pitchFamily="34" charset="0"/>
              <a:cs typeface="Calibri" panose="020F0502020204030204" pitchFamily="34" charset="0"/>
            </a:rPr>
            <a:t>NodeJS</a:t>
          </a:r>
          <a:endParaRPr lang="es-E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D5864FF-713E-4843-BB09-3E4F9B535F51}" type="parTrans" cxnId="{2C879953-89A8-43B1-AC43-EC3996844736}">
      <dgm:prSet/>
      <dgm:spPr/>
      <dgm:t>
        <a:bodyPr/>
        <a:lstStyle/>
        <a:p>
          <a:endParaRPr lang="es-ES"/>
        </a:p>
      </dgm:t>
    </dgm:pt>
    <dgm:pt modelId="{6EB736E1-63D9-4893-9E10-A089CD1762BA}" type="sibTrans" cxnId="{2C879953-89A8-43B1-AC43-EC3996844736}">
      <dgm:prSet/>
      <dgm:spPr/>
      <dgm:t>
        <a:bodyPr/>
        <a:lstStyle/>
        <a:p>
          <a:endParaRPr lang="es-ES"/>
        </a:p>
      </dgm:t>
    </dgm:pt>
    <dgm:pt modelId="{48E3CF29-59E8-42F4-9C85-28695493BFA6}">
      <dgm:prSet/>
      <dgm:spPr/>
      <dgm:t>
        <a:bodyPr/>
        <a:lstStyle/>
        <a:p>
          <a:r>
            <a:rPr lang="es-ES" baseline="0" dirty="0">
              <a:latin typeface="Calibri" panose="020F0502020204030204" pitchFamily="34" charset="0"/>
              <a:cs typeface="Calibri" panose="020F0502020204030204" pitchFamily="34" charset="0"/>
            </a:rPr>
            <a:t>Express</a:t>
          </a:r>
          <a:endParaRPr lang="es-E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1059D8A-7FF7-4526-9E29-F25674E9584B}" type="parTrans" cxnId="{1C684A44-701F-4CB1-8182-EA0384724A13}">
      <dgm:prSet/>
      <dgm:spPr/>
      <dgm:t>
        <a:bodyPr/>
        <a:lstStyle/>
        <a:p>
          <a:endParaRPr lang="es-ES"/>
        </a:p>
      </dgm:t>
    </dgm:pt>
    <dgm:pt modelId="{C6492B1E-153B-45BA-B18D-DDE8D8CF998F}" type="sibTrans" cxnId="{1C684A44-701F-4CB1-8182-EA0384724A13}">
      <dgm:prSet/>
      <dgm:spPr/>
      <dgm:t>
        <a:bodyPr/>
        <a:lstStyle/>
        <a:p>
          <a:endParaRPr lang="es-ES"/>
        </a:p>
      </dgm:t>
    </dgm:pt>
    <dgm:pt modelId="{7F0EFAB0-5B24-432B-845A-1C18076A287E}">
      <dgm:prSet/>
      <dgm:spPr/>
      <dgm:t>
        <a:bodyPr/>
        <a:lstStyle/>
        <a:p>
          <a:r>
            <a:rPr lang="es-ES" baseline="0" dirty="0">
              <a:latin typeface="Calibri" panose="020F0502020204030204" pitchFamily="34" charset="0"/>
              <a:cs typeface="Calibri" panose="020F0502020204030204" pitchFamily="34" charset="0"/>
            </a:rPr>
            <a:t>MongoDB</a:t>
          </a:r>
          <a:r>
            <a:rPr lang="es-ES" baseline="0" dirty="0"/>
            <a:t> </a:t>
          </a:r>
          <a:endParaRPr lang="es-ES" dirty="0"/>
        </a:p>
      </dgm:t>
    </dgm:pt>
    <dgm:pt modelId="{BD48142F-C6E8-425F-AEB8-E41CA42A0DB7}" type="parTrans" cxnId="{02DB8E60-1BD3-48E9-A272-074C2883F24B}">
      <dgm:prSet/>
      <dgm:spPr/>
      <dgm:t>
        <a:bodyPr/>
        <a:lstStyle/>
        <a:p>
          <a:endParaRPr lang="es-ES"/>
        </a:p>
      </dgm:t>
    </dgm:pt>
    <dgm:pt modelId="{8A93B78D-2A82-480E-9872-44F9DBB8D1E2}" type="sibTrans" cxnId="{02DB8E60-1BD3-48E9-A272-074C2883F24B}">
      <dgm:prSet/>
      <dgm:spPr/>
      <dgm:t>
        <a:bodyPr/>
        <a:lstStyle/>
        <a:p>
          <a:endParaRPr lang="es-ES"/>
        </a:p>
      </dgm:t>
    </dgm:pt>
    <dgm:pt modelId="{58C244CB-FA01-4E25-B243-0CBAD9DB46D5}">
      <dgm:prSet/>
      <dgm:spPr/>
      <dgm:t>
        <a:bodyPr/>
        <a:lstStyle/>
        <a:p>
          <a:r>
            <a:rPr lang="es-ES" baseline="0" dirty="0">
              <a:latin typeface="Calibri" panose="020F0502020204030204" pitchFamily="34" charset="0"/>
              <a:cs typeface="Calibri" panose="020F0502020204030204" pitchFamily="34" charset="0"/>
            </a:rPr>
            <a:t>Mongoose</a:t>
          </a:r>
          <a:endParaRPr lang="es-E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6F2AA72-DE67-4445-B156-83090BEF8F13}" type="parTrans" cxnId="{2401B7FC-F9EF-43FC-98DB-7024E7441B3B}">
      <dgm:prSet/>
      <dgm:spPr/>
      <dgm:t>
        <a:bodyPr/>
        <a:lstStyle/>
        <a:p>
          <a:endParaRPr lang="es-ES"/>
        </a:p>
      </dgm:t>
    </dgm:pt>
    <dgm:pt modelId="{D6E41CD3-FFEE-4016-A255-42EB1B406909}" type="sibTrans" cxnId="{2401B7FC-F9EF-43FC-98DB-7024E7441B3B}">
      <dgm:prSet/>
      <dgm:spPr/>
      <dgm:t>
        <a:bodyPr/>
        <a:lstStyle/>
        <a:p>
          <a:endParaRPr lang="es-ES"/>
        </a:p>
      </dgm:t>
    </dgm:pt>
    <dgm:pt modelId="{06FF26F2-DC98-4A6A-8C8F-F16C248215A6}">
      <dgm:prSet/>
      <dgm:spPr/>
      <dgm:t>
        <a:bodyPr/>
        <a:lstStyle/>
        <a:p>
          <a:r>
            <a:rPr lang="es-ES" baseline="0" dirty="0" err="1">
              <a:latin typeface="Calibri" panose="020F0502020204030204" pitchFamily="34" charset="0"/>
              <a:cs typeface="Calibri" panose="020F0502020204030204" pitchFamily="34" charset="0"/>
            </a:rPr>
            <a:t>FontAwesome</a:t>
          </a:r>
          <a:endParaRPr lang="es-E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0F7BA08-9488-441E-877D-EC183E7B26C2}" type="parTrans" cxnId="{245D5966-23DD-4091-85FB-24A5D93FDE21}">
      <dgm:prSet/>
      <dgm:spPr/>
      <dgm:t>
        <a:bodyPr/>
        <a:lstStyle/>
        <a:p>
          <a:endParaRPr lang="es-ES"/>
        </a:p>
      </dgm:t>
    </dgm:pt>
    <dgm:pt modelId="{AE77BC8A-B6BA-4B68-8C4A-B8DC07F66CC2}" type="sibTrans" cxnId="{245D5966-23DD-4091-85FB-24A5D93FDE21}">
      <dgm:prSet/>
      <dgm:spPr/>
      <dgm:t>
        <a:bodyPr/>
        <a:lstStyle/>
        <a:p>
          <a:endParaRPr lang="es-ES"/>
        </a:p>
      </dgm:t>
    </dgm:pt>
    <dgm:pt modelId="{341AE2B1-8B85-4928-9AB3-8F7359002BB4}">
      <dgm:prSet/>
      <dgm:spPr/>
      <dgm:t>
        <a:bodyPr/>
        <a:lstStyle/>
        <a:p>
          <a:r>
            <a:rPr lang="es-ES" baseline="0" dirty="0">
              <a:latin typeface="Calibri" panose="020F0502020204030204" pitchFamily="34" charset="0"/>
              <a:cs typeface="Calibri" panose="020F0502020204030204" pitchFamily="34" charset="0"/>
            </a:rPr>
            <a:t>Chart</a:t>
          </a:r>
          <a:r>
            <a:rPr lang="es-ES" baseline="0" dirty="0"/>
            <a:t>.js</a:t>
          </a:r>
          <a:endParaRPr lang="es-ES" dirty="0"/>
        </a:p>
      </dgm:t>
    </dgm:pt>
    <dgm:pt modelId="{3741A525-D170-4CB4-AF6D-70208DB009C4}" type="parTrans" cxnId="{07F1E691-E073-4FC4-8A50-7C846E281D09}">
      <dgm:prSet/>
      <dgm:spPr/>
      <dgm:t>
        <a:bodyPr/>
        <a:lstStyle/>
        <a:p>
          <a:endParaRPr lang="es-ES"/>
        </a:p>
      </dgm:t>
    </dgm:pt>
    <dgm:pt modelId="{A0AB77E5-B064-421A-B284-29F9028ABA5A}" type="sibTrans" cxnId="{07F1E691-E073-4FC4-8A50-7C846E281D09}">
      <dgm:prSet/>
      <dgm:spPr/>
      <dgm:t>
        <a:bodyPr/>
        <a:lstStyle/>
        <a:p>
          <a:endParaRPr lang="es-ES"/>
        </a:p>
      </dgm:t>
    </dgm:pt>
    <dgm:pt modelId="{80BFB73D-7EC6-43B4-8789-89638BB1F816}">
      <dgm:prSet/>
      <dgm:spPr/>
      <dgm:t>
        <a:bodyPr/>
        <a:lstStyle/>
        <a:p>
          <a:r>
            <a:rPr lang="es-ES" baseline="0" dirty="0">
              <a:latin typeface="Calibri" panose="020F0502020204030204" pitchFamily="34" charset="0"/>
              <a:cs typeface="Calibri" panose="020F0502020204030204" pitchFamily="34" charset="0"/>
            </a:rPr>
            <a:t>Leaflet</a:t>
          </a:r>
          <a:endParaRPr lang="es-E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F6B5AF2-F74E-426F-AABD-BFA061B35BE8}" type="parTrans" cxnId="{89A57F7A-31E2-4A65-AA82-B0F73A2EDA8D}">
      <dgm:prSet/>
      <dgm:spPr/>
      <dgm:t>
        <a:bodyPr/>
        <a:lstStyle/>
        <a:p>
          <a:endParaRPr lang="es-ES"/>
        </a:p>
      </dgm:t>
    </dgm:pt>
    <dgm:pt modelId="{74E27B06-CA97-44EC-BDFF-E1F5243564DA}" type="sibTrans" cxnId="{89A57F7A-31E2-4A65-AA82-B0F73A2EDA8D}">
      <dgm:prSet/>
      <dgm:spPr/>
      <dgm:t>
        <a:bodyPr/>
        <a:lstStyle/>
        <a:p>
          <a:endParaRPr lang="es-ES"/>
        </a:p>
      </dgm:t>
    </dgm:pt>
    <dgm:pt modelId="{EBED264E-B3BE-41E4-ABB6-91487DFA2386}">
      <dgm:prSet/>
      <dgm:spPr/>
      <dgm:t>
        <a:bodyPr/>
        <a:lstStyle/>
        <a:p>
          <a:r>
            <a:rPr lang="es-ES" baseline="0" dirty="0">
              <a:latin typeface="Calibri" panose="020F0502020204030204" pitchFamily="34" charset="0"/>
              <a:cs typeface="Calibri" panose="020F0502020204030204" pitchFamily="34" charset="0"/>
            </a:rPr>
            <a:t>Bootstrap</a:t>
          </a:r>
          <a:endParaRPr lang="es-E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1BA41A4-B476-48BC-A5E5-1D6E080C20BA}" type="parTrans" cxnId="{B93CA93E-E98B-41A4-93A2-3A08D41B9567}">
      <dgm:prSet/>
      <dgm:spPr/>
      <dgm:t>
        <a:bodyPr/>
        <a:lstStyle/>
        <a:p>
          <a:endParaRPr lang="es-ES"/>
        </a:p>
      </dgm:t>
    </dgm:pt>
    <dgm:pt modelId="{6171A0EB-7907-47A8-9EDC-B5E5155DA531}" type="sibTrans" cxnId="{B93CA93E-E98B-41A4-93A2-3A08D41B9567}">
      <dgm:prSet/>
      <dgm:spPr/>
      <dgm:t>
        <a:bodyPr/>
        <a:lstStyle/>
        <a:p>
          <a:endParaRPr lang="es-ES"/>
        </a:p>
      </dgm:t>
    </dgm:pt>
    <dgm:pt modelId="{7FA8D550-E002-4503-9C8C-E01FDAC28EF0}">
      <dgm:prSet/>
      <dgm:spPr/>
      <dgm:t>
        <a:bodyPr/>
        <a:lstStyle/>
        <a:p>
          <a:r>
            <a:rPr lang="es-ES" baseline="0" dirty="0">
              <a:latin typeface="Calibri" panose="020F0502020204030204" pitchFamily="34" charset="0"/>
              <a:cs typeface="Calibri" panose="020F0502020204030204" pitchFamily="34" charset="0"/>
            </a:rPr>
            <a:t>Selenium</a:t>
          </a:r>
          <a:endParaRPr lang="es-E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633BCF8-C19B-4E4F-9FDE-C432DF1AE30E}" type="parTrans" cxnId="{4AF81833-91B0-4066-9CA3-BCF25994A94C}">
      <dgm:prSet/>
      <dgm:spPr/>
      <dgm:t>
        <a:bodyPr/>
        <a:lstStyle/>
        <a:p>
          <a:endParaRPr lang="es-ES"/>
        </a:p>
      </dgm:t>
    </dgm:pt>
    <dgm:pt modelId="{F67D43A9-8DE5-4623-BD39-864E70C63600}" type="sibTrans" cxnId="{4AF81833-91B0-4066-9CA3-BCF25994A94C}">
      <dgm:prSet/>
      <dgm:spPr/>
      <dgm:t>
        <a:bodyPr/>
        <a:lstStyle/>
        <a:p>
          <a:endParaRPr lang="es-ES"/>
        </a:p>
      </dgm:t>
    </dgm:pt>
    <dgm:pt modelId="{C20BE258-00BD-49B9-AB41-72384EA3922D}">
      <dgm:prSet/>
      <dgm:spPr/>
      <dgm:t>
        <a:bodyPr/>
        <a:lstStyle/>
        <a:p>
          <a:r>
            <a:rPr lang="es-ES" baseline="0" dirty="0">
              <a:latin typeface="Calibri" panose="020F0502020204030204" pitchFamily="34" charset="0"/>
              <a:cs typeface="Calibri" panose="020F0502020204030204" pitchFamily="34" charset="0"/>
            </a:rPr>
            <a:t>JQuery</a:t>
          </a:r>
          <a:endParaRPr lang="es-E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629A355-026D-4A5D-B42C-E4658964C4FE}" type="parTrans" cxnId="{2EDF41DD-BE7F-4B63-9413-D8E1AFF64992}">
      <dgm:prSet/>
      <dgm:spPr/>
      <dgm:t>
        <a:bodyPr/>
        <a:lstStyle/>
        <a:p>
          <a:endParaRPr lang="es-ES"/>
        </a:p>
      </dgm:t>
    </dgm:pt>
    <dgm:pt modelId="{88E61EFC-EC3B-4797-B81F-6E495A889937}" type="sibTrans" cxnId="{2EDF41DD-BE7F-4B63-9413-D8E1AFF64992}">
      <dgm:prSet/>
      <dgm:spPr/>
      <dgm:t>
        <a:bodyPr/>
        <a:lstStyle/>
        <a:p>
          <a:endParaRPr lang="es-ES"/>
        </a:p>
      </dgm:t>
    </dgm:pt>
    <dgm:pt modelId="{4EBAC687-041A-4389-B498-ED6F974315FB}" type="pres">
      <dgm:prSet presAssocID="{C5BFAA52-EC92-48F9-AF0B-44137EE4366B}" presName="Name0" presStyleCnt="0">
        <dgm:presLayoutVars>
          <dgm:dir/>
        </dgm:presLayoutVars>
      </dgm:prSet>
      <dgm:spPr/>
    </dgm:pt>
    <dgm:pt modelId="{13B1FB91-1EF1-482B-A576-D1BCF23A28B0}" type="pres">
      <dgm:prSet presAssocID="{D15BC8D7-AF35-4AC5-ABDD-04FDB8322E32}" presName="noChildren" presStyleCnt="0"/>
      <dgm:spPr/>
    </dgm:pt>
    <dgm:pt modelId="{53748B71-56FA-41F8-BAD3-E74BDE8F7B96}" type="pres">
      <dgm:prSet presAssocID="{D15BC8D7-AF35-4AC5-ABDD-04FDB8322E32}" presName="gap" presStyleCnt="0"/>
      <dgm:spPr/>
    </dgm:pt>
    <dgm:pt modelId="{AE8D0EDB-CB85-4538-9671-5DF90B63BAF7}" type="pres">
      <dgm:prSet presAssocID="{D15BC8D7-AF35-4AC5-ABDD-04FDB8322E32}" presName="medCircle2" presStyleLbl="vennNode1" presStyleIdx="0" presStyleCnt="10"/>
      <dgm:spPr/>
    </dgm:pt>
    <dgm:pt modelId="{BBC378AC-D55A-4374-9577-02C0BAE35798}" type="pres">
      <dgm:prSet presAssocID="{D15BC8D7-AF35-4AC5-ABDD-04FDB8322E32}" presName="txLvlOnly1" presStyleLbl="revTx" presStyleIdx="0" presStyleCnt="10"/>
      <dgm:spPr/>
    </dgm:pt>
    <dgm:pt modelId="{C49059B4-1AB1-4908-96CE-3C55136D3769}" type="pres">
      <dgm:prSet presAssocID="{48E3CF29-59E8-42F4-9C85-28695493BFA6}" presName="noChildren" presStyleCnt="0"/>
      <dgm:spPr/>
    </dgm:pt>
    <dgm:pt modelId="{3CDC05C9-C835-4748-93A6-99F9842BDF74}" type="pres">
      <dgm:prSet presAssocID="{48E3CF29-59E8-42F4-9C85-28695493BFA6}" presName="gap" presStyleCnt="0"/>
      <dgm:spPr/>
    </dgm:pt>
    <dgm:pt modelId="{A44531D5-27D4-4277-9C34-DFA68ADAF1CE}" type="pres">
      <dgm:prSet presAssocID="{48E3CF29-59E8-42F4-9C85-28695493BFA6}" presName="medCircle2" presStyleLbl="vennNode1" presStyleIdx="1" presStyleCnt="10"/>
      <dgm:spPr/>
    </dgm:pt>
    <dgm:pt modelId="{D26FA422-4016-4C2C-9AD1-D3C298DB3280}" type="pres">
      <dgm:prSet presAssocID="{48E3CF29-59E8-42F4-9C85-28695493BFA6}" presName="txLvlOnly1" presStyleLbl="revTx" presStyleIdx="1" presStyleCnt="10"/>
      <dgm:spPr/>
    </dgm:pt>
    <dgm:pt modelId="{BF1ABB6D-F2F8-4EA4-88A2-79008F7BF466}" type="pres">
      <dgm:prSet presAssocID="{7F0EFAB0-5B24-432B-845A-1C18076A287E}" presName="noChildren" presStyleCnt="0"/>
      <dgm:spPr/>
    </dgm:pt>
    <dgm:pt modelId="{21AF0D3A-8332-4E8A-A2DE-E14D391F8804}" type="pres">
      <dgm:prSet presAssocID="{7F0EFAB0-5B24-432B-845A-1C18076A287E}" presName="gap" presStyleCnt="0"/>
      <dgm:spPr/>
    </dgm:pt>
    <dgm:pt modelId="{8CBD0B1F-C9D5-4FCF-824D-A84D7BAA729D}" type="pres">
      <dgm:prSet presAssocID="{7F0EFAB0-5B24-432B-845A-1C18076A287E}" presName="medCircle2" presStyleLbl="vennNode1" presStyleIdx="2" presStyleCnt="10"/>
      <dgm:spPr/>
    </dgm:pt>
    <dgm:pt modelId="{B84382A6-A584-4688-BAB5-9C3FECEB248E}" type="pres">
      <dgm:prSet presAssocID="{7F0EFAB0-5B24-432B-845A-1C18076A287E}" presName="txLvlOnly1" presStyleLbl="revTx" presStyleIdx="2" presStyleCnt="10"/>
      <dgm:spPr/>
    </dgm:pt>
    <dgm:pt modelId="{BA6E70B5-2447-4EF1-A2A9-E17AC02A8303}" type="pres">
      <dgm:prSet presAssocID="{58C244CB-FA01-4E25-B243-0CBAD9DB46D5}" presName="noChildren" presStyleCnt="0"/>
      <dgm:spPr/>
    </dgm:pt>
    <dgm:pt modelId="{B658DA58-2285-4B4A-A2DA-456236CAC336}" type="pres">
      <dgm:prSet presAssocID="{58C244CB-FA01-4E25-B243-0CBAD9DB46D5}" presName="gap" presStyleCnt="0"/>
      <dgm:spPr/>
    </dgm:pt>
    <dgm:pt modelId="{8FE93BD5-C5A1-46BB-9888-932C02BBC626}" type="pres">
      <dgm:prSet presAssocID="{58C244CB-FA01-4E25-B243-0CBAD9DB46D5}" presName="medCircle2" presStyleLbl="vennNode1" presStyleIdx="3" presStyleCnt="10"/>
      <dgm:spPr/>
    </dgm:pt>
    <dgm:pt modelId="{F07C769C-14E2-4360-8482-B47B386B38B2}" type="pres">
      <dgm:prSet presAssocID="{58C244CB-FA01-4E25-B243-0CBAD9DB46D5}" presName="txLvlOnly1" presStyleLbl="revTx" presStyleIdx="3" presStyleCnt="10"/>
      <dgm:spPr/>
    </dgm:pt>
    <dgm:pt modelId="{9F9876EA-3B31-4F4D-BF5A-6424388F8633}" type="pres">
      <dgm:prSet presAssocID="{06FF26F2-DC98-4A6A-8C8F-F16C248215A6}" presName="noChildren" presStyleCnt="0"/>
      <dgm:spPr/>
    </dgm:pt>
    <dgm:pt modelId="{133F1AAB-06FE-4B28-B6AA-A01972549D2D}" type="pres">
      <dgm:prSet presAssocID="{06FF26F2-DC98-4A6A-8C8F-F16C248215A6}" presName="gap" presStyleCnt="0"/>
      <dgm:spPr/>
    </dgm:pt>
    <dgm:pt modelId="{32219429-1A0B-4CB6-B11D-10C5390A37D2}" type="pres">
      <dgm:prSet presAssocID="{06FF26F2-DC98-4A6A-8C8F-F16C248215A6}" presName="medCircle2" presStyleLbl="vennNode1" presStyleIdx="4" presStyleCnt="10"/>
      <dgm:spPr/>
    </dgm:pt>
    <dgm:pt modelId="{D9C9195A-B449-484B-B52D-DF6DBE60E3E1}" type="pres">
      <dgm:prSet presAssocID="{06FF26F2-DC98-4A6A-8C8F-F16C248215A6}" presName="txLvlOnly1" presStyleLbl="revTx" presStyleIdx="4" presStyleCnt="10"/>
      <dgm:spPr/>
    </dgm:pt>
    <dgm:pt modelId="{17BFA3E8-F34D-4989-B5CF-321EF0DC10E4}" type="pres">
      <dgm:prSet presAssocID="{341AE2B1-8B85-4928-9AB3-8F7359002BB4}" presName="noChildren" presStyleCnt="0"/>
      <dgm:spPr/>
    </dgm:pt>
    <dgm:pt modelId="{6F4737E3-A046-447F-9043-B34C651EA585}" type="pres">
      <dgm:prSet presAssocID="{341AE2B1-8B85-4928-9AB3-8F7359002BB4}" presName="gap" presStyleCnt="0"/>
      <dgm:spPr/>
    </dgm:pt>
    <dgm:pt modelId="{8BBDBBD5-5DAC-46D3-BA68-73A02DA18411}" type="pres">
      <dgm:prSet presAssocID="{341AE2B1-8B85-4928-9AB3-8F7359002BB4}" presName="medCircle2" presStyleLbl="vennNode1" presStyleIdx="5" presStyleCnt="10"/>
      <dgm:spPr/>
    </dgm:pt>
    <dgm:pt modelId="{D88E1757-D7B6-4EF6-9831-3437C3FD52B4}" type="pres">
      <dgm:prSet presAssocID="{341AE2B1-8B85-4928-9AB3-8F7359002BB4}" presName="txLvlOnly1" presStyleLbl="revTx" presStyleIdx="5" presStyleCnt="10"/>
      <dgm:spPr/>
    </dgm:pt>
    <dgm:pt modelId="{11A57227-62D5-4858-8B23-C7157F8CB4A6}" type="pres">
      <dgm:prSet presAssocID="{80BFB73D-7EC6-43B4-8789-89638BB1F816}" presName="noChildren" presStyleCnt="0"/>
      <dgm:spPr/>
    </dgm:pt>
    <dgm:pt modelId="{27C6CE21-024C-497A-8B04-3269377294AB}" type="pres">
      <dgm:prSet presAssocID="{80BFB73D-7EC6-43B4-8789-89638BB1F816}" presName="gap" presStyleCnt="0"/>
      <dgm:spPr/>
    </dgm:pt>
    <dgm:pt modelId="{68608971-558A-4F1A-A101-8A269BAE06EE}" type="pres">
      <dgm:prSet presAssocID="{80BFB73D-7EC6-43B4-8789-89638BB1F816}" presName="medCircle2" presStyleLbl="vennNode1" presStyleIdx="6" presStyleCnt="10"/>
      <dgm:spPr/>
    </dgm:pt>
    <dgm:pt modelId="{C5D830F3-BF84-4A14-9038-427FB3DFD443}" type="pres">
      <dgm:prSet presAssocID="{80BFB73D-7EC6-43B4-8789-89638BB1F816}" presName="txLvlOnly1" presStyleLbl="revTx" presStyleIdx="6" presStyleCnt="10"/>
      <dgm:spPr/>
    </dgm:pt>
    <dgm:pt modelId="{3FD2E3AD-E09C-4F22-B7F2-8EA8CB2F775C}" type="pres">
      <dgm:prSet presAssocID="{EBED264E-B3BE-41E4-ABB6-91487DFA2386}" presName="noChildren" presStyleCnt="0"/>
      <dgm:spPr/>
    </dgm:pt>
    <dgm:pt modelId="{8C6D611F-2F50-42E0-8262-94F5580B5FFE}" type="pres">
      <dgm:prSet presAssocID="{EBED264E-B3BE-41E4-ABB6-91487DFA2386}" presName="gap" presStyleCnt="0"/>
      <dgm:spPr/>
    </dgm:pt>
    <dgm:pt modelId="{1CAF8351-4D4E-44E0-BE19-D39D3F262DDC}" type="pres">
      <dgm:prSet presAssocID="{EBED264E-B3BE-41E4-ABB6-91487DFA2386}" presName="medCircle2" presStyleLbl="vennNode1" presStyleIdx="7" presStyleCnt="10"/>
      <dgm:spPr/>
    </dgm:pt>
    <dgm:pt modelId="{953E81C2-C6BD-495D-A05A-B7600BDF4160}" type="pres">
      <dgm:prSet presAssocID="{EBED264E-B3BE-41E4-ABB6-91487DFA2386}" presName="txLvlOnly1" presStyleLbl="revTx" presStyleIdx="7" presStyleCnt="10"/>
      <dgm:spPr/>
    </dgm:pt>
    <dgm:pt modelId="{AFBF13E6-5D49-4ED1-B645-CC97801BA7AD}" type="pres">
      <dgm:prSet presAssocID="{7FA8D550-E002-4503-9C8C-E01FDAC28EF0}" presName="noChildren" presStyleCnt="0"/>
      <dgm:spPr/>
    </dgm:pt>
    <dgm:pt modelId="{5255C582-C24E-4EA4-AA42-233CD1AA0010}" type="pres">
      <dgm:prSet presAssocID="{7FA8D550-E002-4503-9C8C-E01FDAC28EF0}" presName="gap" presStyleCnt="0"/>
      <dgm:spPr/>
    </dgm:pt>
    <dgm:pt modelId="{12FDF17E-5B45-4A2C-B115-0B44EED152DC}" type="pres">
      <dgm:prSet presAssocID="{7FA8D550-E002-4503-9C8C-E01FDAC28EF0}" presName="medCircle2" presStyleLbl="vennNode1" presStyleIdx="8" presStyleCnt="10"/>
      <dgm:spPr/>
    </dgm:pt>
    <dgm:pt modelId="{D0BECBFC-BAB4-4488-B54A-97D9333A1F7E}" type="pres">
      <dgm:prSet presAssocID="{7FA8D550-E002-4503-9C8C-E01FDAC28EF0}" presName="txLvlOnly1" presStyleLbl="revTx" presStyleIdx="8" presStyleCnt="10"/>
      <dgm:spPr/>
    </dgm:pt>
    <dgm:pt modelId="{1CBEE040-8B9B-461A-8E9D-45A6DCF2BB11}" type="pres">
      <dgm:prSet presAssocID="{C20BE258-00BD-49B9-AB41-72384EA3922D}" presName="noChildren" presStyleCnt="0"/>
      <dgm:spPr/>
    </dgm:pt>
    <dgm:pt modelId="{DF3C4626-B144-4B28-9782-F83A6F168B4C}" type="pres">
      <dgm:prSet presAssocID="{C20BE258-00BD-49B9-AB41-72384EA3922D}" presName="gap" presStyleCnt="0"/>
      <dgm:spPr/>
    </dgm:pt>
    <dgm:pt modelId="{CFC7294C-5BE3-436C-8104-E3CDC3E9C730}" type="pres">
      <dgm:prSet presAssocID="{C20BE258-00BD-49B9-AB41-72384EA3922D}" presName="medCircle2" presStyleLbl="vennNode1" presStyleIdx="9" presStyleCnt="10"/>
      <dgm:spPr/>
    </dgm:pt>
    <dgm:pt modelId="{FB5AEF55-846F-4883-A26A-A1A1104200AD}" type="pres">
      <dgm:prSet presAssocID="{C20BE258-00BD-49B9-AB41-72384EA3922D}" presName="txLvlOnly1" presStyleLbl="revTx" presStyleIdx="9" presStyleCnt="10"/>
      <dgm:spPr/>
    </dgm:pt>
  </dgm:ptLst>
  <dgm:cxnLst>
    <dgm:cxn modelId="{D5BAA600-33F7-40FC-8A21-58CDB137C23B}" type="presOf" srcId="{7F0EFAB0-5B24-432B-845A-1C18076A287E}" destId="{B84382A6-A584-4688-BAB5-9C3FECEB248E}" srcOrd="0" destOrd="0" presId="urn:microsoft.com/office/officeart/2008/layout/VerticalCircleList"/>
    <dgm:cxn modelId="{4AF81833-91B0-4066-9CA3-BCF25994A94C}" srcId="{C5BFAA52-EC92-48F9-AF0B-44137EE4366B}" destId="{7FA8D550-E002-4503-9C8C-E01FDAC28EF0}" srcOrd="8" destOrd="0" parTransId="{0633BCF8-C19B-4E4F-9FDE-C432DF1AE30E}" sibTransId="{F67D43A9-8DE5-4623-BD39-864E70C63600}"/>
    <dgm:cxn modelId="{B93CA93E-E98B-41A4-93A2-3A08D41B9567}" srcId="{C5BFAA52-EC92-48F9-AF0B-44137EE4366B}" destId="{EBED264E-B3BE-41E4-ABB6-91487DFA2386}" srcOrd="7" destOrd="0" parTransId="{91BA41A4-B476-48BC-A5E5-1D6E080C20BA}" sibTransId="{6171A0EB-7907-47A8-9EDC-B5E5155DA531}"/>
    <dgm:cxn modelId="{02DB8E60-1BD3-48E9-A272-074C2883F24B}" srcId="{C5BFAA52-EC92-48F9-AF0B-44137EE4366B}" destId="{7F0EFAB0-5B24-432B-845A-1C18076A287E}" srcOrd="2" destOrd="0" parTransId="{BD48142F-C6E8-425F-AEB8-E41CA42A0DB7}" sibTransId="{8A93B78D-2A82-480E-9872-44F9DBB8D1E2}"/>
    <dgm:cxn modelId="{481E2964-C4DF-49DA-8E8B-63E230F0A421}" type="presOf" srcId="{80BFB73D-7EC6-43B4-8789-89638BB1F816}" destId="{C5D830F3-BF84-4A14-9038-427FB3DFD443}" srcOrd="0" destOrd="0" presId="urn:microsoft.com/office/officeart/2008/layout/VerticalCircleList"/>
    <dgm:cxn modelId="{1C684A44-701F-4CB1-8182-EA0384724A13}" srcId="{C5BFAA52-EC92-48F9-AF0B-44137EE4366B}" destId="{48E3CF29-59E8-42F4-9C85-28695493BFA6}" srcOrd="1" destOrd="0" parTransId="{A1059D8A-7FF7-4526-9E29-F25674E9584B}" sibTransId="{C6492B1E-153B-45BA-B18D-DDE8D8CF998F}"/>
    <dgm:cxn modelId="{245D5966-23DD-4091-85FB-24A5D93FDE21}" srcId="{C5BFAA52-EC92-48F9-AF0B-44137EE4366B}" destId="{06FF26F2-DC98-4A6A-8C8F-F16C248215A6}" srcOrd="4" destOrd="0" parTransId="{70F7BA08-9488-441E-877D-EC183E7B26C2}" sibTransId="{AE77BC8A-B6BA-4B68-8C4A-B8DC07F66CC2}"/>
    <dgm:cxn modelId="{AAD3C147-130C-4445-B314-0197B278732A}" type="presOf" srcId="{48E3CF29-59E8-42F4-9C85-28695493BFA6}" destId="{D26FA422-4016-4C2C-9AD1-D3C298DB3280}" srcOrd="0" destOrd="0" presId="urn:microsoft.com/office/officeart/2008/layout/VerticalCircleList"/>
    <dgm:cxn modelId="{2C879953-89A8-43B1-AC43-EC3996844736}" srcId="{C5BFAA52-EC92-48F9-AF0B-44137EE4366B}" destId="{D15BC8D7-AF35-4AC5-ABDD-04FDB8322E32}" srcOrd="0" destOrd="0" parTransId="{9D5864FF-713E-4843-BB09-3E4F9B535F51}" sibTransId="{6EB736E1-63D9-4893-9E10-A089CD1762BA}"/>
    <dgm:cxn modelId="{217A2355-0175-4C49-9EA5-2607933D9689}" type="presOf" srcId="{7FA8D550-E002-4503-9C8C-E01FDAC28EF0}" destId="{D0BECBFC-BAB4-4488-B54A-97D9333A1F7E}" srcOrd="0" destOrd="0" presId="urn:microsoft.com/office/officeart/2008/layout/VerticalCircleList"/>
    <dgm:cxn modelId="{89A57F7A-31E2-4A65-AA82-B0F73A2EDA8D}" srcId="{C5BFAA52-EC92-48F9-AF0B-44137EE4366B}" destId="{80BFB73D-7EC6-43B4-8789-89638BB1F816}" srcOrd="6" destOrd="0" parTransId="{EF6B5AF2-F74E-426F-AABD-BFA061B35BE8}" sibTransId="{74E27B06-CA97-44EC-BDFF-E1F5243564DA}"/>
    <dgm:cxn modelId="{1848BE7A-D3AD-42AF-A380-26E814025796}" type="presOf" srcId="{58C244CB-FA01-4E25-B243-0CBAD9DB46D5}" destId="{F07C769C-14E2-4360-8482-B47B386B38B2}" srcOrd="0" destOrd="0" presId="urn:microsoft.com/office/officeart/2008/layout/VerticalCircleList"/>
    <dgm:cxn modelId="{2213F289-A207-4411-9B58-FCF661447F93}" type="presOf" srcId="{341AE2B1-8B85-4928-9AB3-8F7359002BB4}" destId="{D88E1757-D7B6-4EF6-9831-3437C3FD52B4}" srcOrd="0" destOrd="0" presId="urn:microsoft.com/office/officeart/2008/layout/VerticalCircleList"/>
    <dgm:cxn modelId="{07F1E691-E073-4FC4-8A50-7C846E281D09}" srcId="{C5BFAA52-EC92-48F9-AF0B-44137EE4366B}" destId="{341AE2B1-8B85-4928-9AB3-8F7359002BB4}" srcOrd="5" destOrd="0" parTransId="{3741A525-D170-4CB4-AF6D-70208DB009C4}" sibTransId="{A0AB77E5-B064-421A-B284-29F9028ABA5A}"/>
    <dgm:cxn modelId="{FDF30198-582D-42FD-B9BE-205E5687E050}" type="presOf" srcId="{EBED264E-B3BE-41E4-ABB6-91487DFA2386}" destId="{953E81C2-C6BD-495D-A05A-B7600BDF4160}" srcOrd="0" destOrd="0" presId="urn:microsoft.com/office/officeart/2008/layout/VerticalCircleList"/>
    <dgm:cxn modelId="{AF26CAA8-E4CE-47F5-B972-BB5DCAC35C0B}" type="presOf" srcId="{D15BC8D7-AF35-4AC5-ABDD-04FDB8322E32}" destId="{BBC378AC-D55A-4374-9577-02C0BAE35798}" srcOrd="0" destOrd="0" presId="urn:microsoft.com/office/officeart/2008/layout/VerticalCircleList"/>
    <dgm:cxn modelId="{DB0EBACD-0383-4974-BF91-0AF6FF4C1B7D}" type="presOf" srcId="{06FF26F2-DC98-4A6A-8C8F-F16C248215A6}" destId="{D9C9195A-B449-484B-B52D-DF6DBE60E3E1}" srcOrd="0" destOrd="0" presId="urn:microsoft.com/office/officeart/2008/layout/VerticalCircleList"/>
    <dgm:cxn modelId="{F8579BD8-44E1-4C4B-BA77-EF4D229BA4FE}" type="presOf" srcId="{C20BE258-00BD-49B9-AB41-72384EA3922D}" destId="{FB5AEF55-846F-4883-A26A-A1A1104200AD}" srcOrd="0" destOrd="0" presId="urn:microsoft.com/office/officeart/2008/layout/VerticalCircleList"/>
    <dgm:cxn modelId="{2EDF41DD-BE7F-4B63-9413-D8E1AFF64992}" srcId="{C5BFAA52-EC92-48F9-AF0B-44137EE4366B}" destId="{C20BE258-00BD-49B9-AB41-72384EA3922D}" srcOrd="9" destOrd="0" parTransId="{4629A355-026D-4A5D-B42C-E4658964C4FE}" sibTransId="{88E61EFC-EC3B-4797-B81F-6E495A889937}"/>
    <dgm:cxn modelId="{74D775EE-A167-4FFA-BE8A-5E6652AD9135}" type="presOf" srcId="{C5BFAA52-EC92-48F9-AF0B-44137EE4366B}" destId="{4EBAC687-041A-4389-B498-ED6F974315FB}" srcOrd="0" destOrd="0" presId="urn:microsoft.com/office/officeart/2008/layout/VerticalCircleList"/>
    <dgm:cxn modelId="{2401B7FC-F9EF-43FC-98DB-7024E7441B3B}" srcId="{C5BFAA52-EC92-48F9-AF0B-44137EE4366B}" destId="{58C244CB-FA01-4E25-B243-0CBAD9DB46D5}" srcOrd="3" destOrd="0" parTransId="{F6F2AA72-DE67-4445-B156-83090BEF8F13}" sibTransId="{D6E41CD3-FFEE-4016-A255-42EB1B406909}"/>
    <dgm:cxn modelId="{51C79D2B-5C3C-4CE4-AC8A-E237FA30BD7F}" type="presParOf" srcId="{4EBAC687-041A-4389-B498-ED6F974315FB}" destId="{13B1FB91-1EF1-482B-A576-D1BCF23A28B0}" srcOrd="0" destOrd="0" presId="urn:microsoft.com/office/officeart/2008/layout/VerticalCircleList"/>
    <dgm:cxn modelId="{A38993EB-29A4-4473-8174-0552DAB16B2B}" type="presParOf" srcId="{13B1FB91-1EF1-482B-A576-D1BCF23A28B0}" destId="{53748B71-56FA-41F8-BAD3-E74BDE8F7B96}" srcOrd="0" destOrd="0" presId="urn:microsoft.com/office/officeart/2008/layout/VerticalCircleList"/>
    <dgm:cxn modelId="{477630D7-F8C5-4E25-9C07-8B09A1EE138B}" type="presParOf" srcId="{13B1FB91-1EF1-482B-A576-D1BCF23A28B0}" destId="{AE8D0EDB-CB85-4538-9671-5DF90B63BAF7}" srcOrd="1" destOrd="0" presId="urn:microsoft.com/office/officeart/2008/layout/VerticalCircleList"/>
    <dgm:cxn modelId="{048B708E-869B-4771-895B-5D8976F8635D}" type="presParOf" srcId="{13B1FB91-1EF1-482B-A576-D1BCF23A28B0}" destId="{BBC378AC-D55A-4374-9577-02C0BAE35798}" srcOrd="2" destOrd="0" presId="urn:microsoft.com/office/officeart/2008/layout/VerticalCircleList"/>
    <dgm:cxn modelId="{9454A2E2-1B0E-412A-A756-FD0EAFBC4D2D}" type="presParOf" srcId="{4EBAC687-041A-4389-B498-ED6F974315FB}" destId="{C49059B4-1AB1-4908-96CE-3C55136D3769}" srcOrd="1" destOrd="0" presId="urn:microsoft.com/office/officeart/2008/layout/VerticalCircleList"/>
    <dgm:cxn modelId="{112CA1E3-E69F-4C4D-A31E-355F7680CF8D}" type="presParOf" srcId="{C49059B4-1AB1-4908-96CE-3C55136D3769}" destId="{3CDC05C9-C835-4748-93A6-99F9842BDF74}" srcOrd="0" destOrd="0" presId="urn:microsoft.com/office/officeart/2008/layout/VerticalCircleList"/>
    <dgm:cxn modelId="{8C2B60B3-0B9A-4E1F-AA4E-E37F2B9B34DE}" type="presParOf" srcId="{C49059B4-1AB1-4908-96CE-3C55136D3769}" destId="{A44531D5-27D4-4277-9C34-DFA68ADAF1CE}" srcOrd="1" destOrd="0" presId="urn:microsoft.com/office/officeart/2008/layout/VerticalCircleList"/>
    <dgm:cxn modelId="{CCB68EBE-5621-4917-B119-D8344BD898B5}" type="presParOf" srcId="{C49059B4-1AB1-4908-96CE-3C55136D3769}" destId="{D26FA422-4016-4C2C-9AD1-D3C298DB3280}" srcOrd="2" destOrd="0" presId="urn:microsoft.com/office/officeart/2008/layout/VerticalCircleList"/>
    <dgm:cxn modelId="{AA1DDA7F-E08C-4A74-8FE7-D210A058BD1F}" type="presParOf" srcId="{4EBAC687-041A-4389-B498-ED6F974315FB}" destId="{BF1ABB6D-F2F8-4EA4-88A2-79008F7BF466}" srcOrd="2" destOrd="0" presId="urn:microsoft.com/office/officeart/2008/layout/VerticalCircleList"/>
    <dgm:cxn modelId="{DE4DADAB-9A36-46FE-BFA1-ADE700B82378}" type="presParOf" srcId="{BF1ABB6D-F2F8-4EA4-88A2-79008F7BF466}" destId="{21AF0D3A-8332-4E8A-A2DE-E14D391F8804}" srcOrd="0" destOrd="0" presId="urn:microsoft.com/office/officeart/2008/layout/VerticalCircleList"/>
    <dgm:cxn modelId="{0991E190-EDE9-45BF-B667-1DBD8D74A0F1}" type="presParOf" srcId="{BF1ABB6D-F2F8-4EA4-88A2-79008F7BF466}" destId="{8CBD0B1F-C9D5-4FCF-824D-A84D7BAA729D}" srcOrd="1" destOrd="0" presId="urn:microsoft.com/office/officeart/2008/layout/VerticalCircleList"/>
    <dgm:cxn modelId="{DBE67ACE-B7F8-491C-AA94-B77FFB687810}" type="presParOf" srcId="{BF1ABB6D-F2F8-4EA4-88A2-79008F7BF466}" destId="{B84382A6-A584-4688-BAB5-9C3FECEB248E}" srcOrd="2" destOrd="0" presId="urn:microsoft.com/office/officeart/2008/layout/VerticalCircleList"/>
    <dgm:cxn modelId="{B7EFD7C9-BE67-4669-8A0F-E4D11E0DE380}" type="presParOf" srcId="{4EBAC687-041A-4389-B498-ED6F974315FB}" destId="{BA6E70B5-2447-4EF1-A2A9-E17AC02A8303}" srcOrd="3" destOrd="0" presId="urn:microsoft.com/office/officeart/2008/layout/VerticalCircleList"/>
    <dgm:cxn modelId="{1D52DA56-E9C1-41B5-B79D-C16E0B759391}" type="presParOf" srcId="{BA6E70B5-2447-4EF1-A2A9-E17AC02A8303}" destId="{B658DA58-2285-4B4A-A2DA-456236CAC336}" srcOrd="0" destOrd="0" presId="urn:microsoft.com/office/officeart/2008/layout/VerticalCircleList"/>
    <dgm:cxn modelId="{5DB3E77A-D07B-4B6A-A6F1-1F3360C4F378}" type="presParOf" srcId="{BA6E70B5-2447-4EF1-A2A9-E17AC02A8303}" destId="{8FE93BD5-C5A1-46BB-9888-932C02BBC626}" srcOrd="1" destOrd="0" presId="urn:microsoft.com/office/officeart/2008/layout/VerticalCircleList"/>
    <dgm:cxn modelId="{46DDA953-A2A0-4D67-8A69-57227AEC738A}" type="presParOf" srcId="{BA6E70B5-2447-4EF1-A2A9-E17AC02A8303}" destId="{F07C769C-14E2-4360-8482-B47B386B38B2}" srcOrd="2" destOrd="0" presId="urn:microsoft.com/office/officeart/2008/layout/VerticalCircleList"/>
    <dgm:cxn modelId="{855E2F9B-E3CC-493D-AB8E-D5F23630EAEC}" type="presParOf" srcId="{4EBAC687-041A-4389-B498-ED6F974315FB}" destId="{9F9876EA-3B31-4F4D-BF5A-6424388F8633}" srcOrd="4" destOrd="0" presId="urn:microsoft.com/office/officeart/2008/layout/VerticalCircleList"/>
    <dgm:cxn modelId="{72607123-BA77-4EE5-88B6-60FF68ECB93B}" type="presParOf" srcId="{9F9876EA-3B31-4F4D-BF5A-6424388F8633}" destId="{133F1AAB-06FE-4B28-B6AA-A01972549D2D}" srcOrd="0" destOrd="0" presId="urn:microsoft.com/office/officeart/2008/layout/VerticalCircleList"/>
    <dgm:cxn modelId="{430FE1A8-43D5-467B-8D6D-AA46A3CA02B7}" type="presParOf" srcId="{9F9876EA-3B31-4F4D-BF5A-6424388F8633}" destId="{32219429-1A0B-4CB6-B11D-10C5390A37D2}" srcOrd="1" destOrd="0" presId="urn:microsoft.com/office/officeart/2008/layout/VerticalCircleList"/>
    <dgm:cxn modelId="{5ECE4BC0-72F3-4D3F-A169-CDDA11A9E869}" type="presParOf" srcId="{9F9876EA-3B31-4F4D-BF5A-6424388F8633}" destId="{D9C9195A-B449-484B-B52D-DF6DBE60E3E1}" srcOrd="2" destOrd="0" presId="urn:microsoft.com/office/officeart/2008/layout/VerticalCircleList"/>
    <dgm:cxn modelId="{2B22D106-4168-4788-8B67-4E58E1D77670}" type="presParOf" srcId="{4EBAC687-041A-4389-B498-ED6F974315FB}" destId="{17BFA3E8-F34D-4989-B5CF-321EF0DC10E4}" srcOrd="5" destOrd="0" presId="urn:microsoft.com/office/officeart/2008/layout/VerticalCircleList"/>
    <dgm:cxn modelId="{C5946894-4F5C-4797-9F97-16A3CC9670F9}" type="presParOf" srcId="{17BFA3E8-F34D-4989-B5CF-321EF0DC10E4}" destId="{6F4737E3-A046-447F-9043-B34C651EA585}" srcOrd="0" destOrd="0" presId="urn:microsoft.com/office/officeart/2008/layout/VerticalCircleList"/>
    <dgm:cxn modelId="{C993F638-4CFB-44D8-BC37-B10FC8DBBE4E}" type="presParOf" srcId="{17BFA3E8-F34D-4989-B5CF-321EF0DC10E4}" destId="{8BBDBBD5-5DAC-46D3-BA68-73A02DA18411}" srcOrd="1" destOrd="0" presId="urn:microsoft.com/office/officeart/2008/layout/VerticalCircleList"/>
    <dgm:cxn modelId="{1A69FE90-479B-4C80-B7AA-321ED5F6F4E5}" type="presParOf" srcId="{17BFA3E8-F34D-4989-B5CF-321EF0DC10E4}" destId="{D88E1757-D7B6-4EF6-9831-3437C3FD52B4}" srcOrd="2" destOrd="0" presId="urn:microsoft.com/office/officeart/2008/layout/VerticalCircleList"/>
    <dgm:cxn modelId="{4CCCB8E7-1624-4F40-82CA-984F8A79359A}" type="presParOf" srcId="{4EBAC687-041A-4389-B498-ED6F974315FB}" destId="{11A57227-62D5-4858-8B23-C7157F8CB4A6}" srcOrd="6" destOrd="0" presId="urn:microsoft.com/office/officeart/2008/layout/VerticalCircleList"/>
    <dgm:cxn modelId="{FFCAA712-D2D3-474E-88E7-F31F9B4EF73B}" type="presParOf" srcId="{11A57227-62D5-4858-8B23-C7157F8CB4A6}" destId="{27C6CE21-024C-497A-8B04-3269377294AB}" srcOrd="0" destOrd="0" presId="urn:microsoft.com/office/officeart/2008/layout/VerticalCircleList"/>
    <dgm:cxn modelId="{E83CB101-F0AA-406D-8282-FB2143043360}" type="presParOf" srcId="{11A57227-62D5-4858-8B23-C7157F8CB4A6}" destId="{68608971-558A-4F1A-A101-8A269BAE06EE}" srcOrd="1" destOrd="0" presId="urn:microsoft.com/office/officeart/2008/layout/VerticalCircleList"/>
    <dgm:cxn modelId="{0649836A-5C95-430A-B142-CCC5A2ABDC0D}" type="presParOf" srcId="{11A57227-62D5-4858-8B23-C7157F8CB4A6}" destId="{C5D830F3-BF84-4A14-9038-427FB3DFD443}" srcOrd="2" destOrd="0" presId="urn:microsoft.com/office/officeart/2008/layout/VerticalCircleList"/>
    <dgm:cxn modelId="{2CE0BC40-E930-4B2A-AECB-4DA79EEED7B3}" type="presParOf" srcId="{4EBAC687-041A-4389-B498-ED6F974315FB}" destId="{3FD2E3AD-E09C-4F22-B7F2-8EA8CB2F775C}" srcOrd="7" destOrd="0" presId="urn:microsoft.com/office/officeart/2008/layout/VerticalCircleList"/>
    <dgm:cxn modelId="{A92A16FF-3801-4A43-9B3C-40D63F61D53D}" type="presParOf" srcId="{3FD2E3AD-E09C-4F22-B7F2-8EA8CB2F775C}" destId="{8C6D611F-2F50-42E0-8262-94F5580B5FFE}" srcOrd="0" destOrd="0" presId="urn:microsoft.com/office/officeart/2008/layout/VerticalCircleList"/>
    <dgm:cxn modelId="{22A64833-5EA2-4235-B661-D85C80E16674}" type="presParOf" srcId="{3FD2E3AD-E09C-4F22-B7F2-8EA8CB2F775C}" destId="{1CAF8351-4D4E-44E0-BE19-D39D3F262DDC}" srcOrd="1" destOrd="0" presId="urn:microsoft.com/office/officeart/2008/layout/VerticalCircleList"/>
    <dgm:cxn modelId="{94196DB0-2892-404C-8C16-EF5110665E3A}" type="presParOf" srcId="{3FD2E3AD-E09C-4F22-B7F2-8EA8CB2F775C}" destId="{953E81C2-C6BD-495D-A05A-B7600BDF4160}" srcOrd="2" destOrd="0" presId="urn:microsoft.com/office/officeart/2008/layout/VerticalCircleList"/>
    <dgm:cxn modelId="{19B0A7B9-66B0-4312-B227-9921F7E6DBB3}" type="presParOf" srcId="{4EBAC687-041A-4389-B498-ED6F974315FB}" destId="{AFBF13E6-5D49-4ED1-B645-CC97801BA7AD}" srcOrd="8" destOrd="0" presId="urn:microsoft.com/office/officeart/2008/layout/VerticalCircleList"/>
    <dgm:cxn modelId="{73B34CDA-A95A-4E77-AAC8-74827C55D377}" type="presParOf" srcId="{AFBF13E6-5D49-4ED1-B645-CC97801BA7AD}" destId="{5255C582-C24E-4EA4-AA42-233CD1AA0010}" srcOrd="0" destOrd="0" presId="urn:microsoft.com/office/officeart/2008/layout/VerticalCircleList"/>
    <dgm:cxn modelId="{7E0CEA16-AC39-43C8-A260-6C17DFB1C413}" type="presParOf" srcId="{AFBF13E6-5D49-4ED1-B645-CC97801BA7AD}" destId="{12FDF17E-5B45-4A2C-B115-0B44EED152DC}" srcOrd="1" destOrd="0" presId="urn:microsoft.com/office/officeart/2008/layout/VerticalCircleList"/>
    <dgm:cxn modelId="{3632B36F-F8B4-4476-87EE-3C2FE2DC0D94}" type="presParOf" srcId="{AFBF13E6-5D49-4ED1-B645-CC97801BA7AD}" destId="{D0BECBFC-BAB4-4488-B54A-97D9333A1F7E}" srcOrd="2" destOrd="0" presId="urn:microsoft.com/office/officeart/2008/layout/VerticalCircleList"/>
    <dgm:cxn modelId="{DCEEC381-D273-4FDA-8DC9-29D48D3DEB70}" type="presParOf" srcId="{4EBAC687-041A-4389-B498-ED6F974315FB}" destId="{1CBEE040-8B9B-461A-8E9D-45A6DCF2BB11}" srcOrd="9" destOrd="0" presId="urn:microsoft.com/office/officeart/2008/layout/VerticalCircleList"/>
    <dgm:cxn modelId="{11239F63-557F-4CC1-A1D4-B4B1C9B01211}" type="presParOf" srcId="{1CBEE040-8B9B-461A-8E9D-45A6DCF2BB11}" destId="{DF3C4626-B144-4B28-9782-F83A6F168B4C}" srcOrd="0" destOrd="0" presId="urn:microsoft.com/office/officeart/2008/layout/VerticalCircleList"/>
    <dgm:cxn modelId="{CA57BCB6-7559-4845-9905-0EDBD38F6A45}" type="presParOf" srcId="{1CBEE040-8B9B-461A-8E9D-45A6DCF2BB11}" destId="{CFC7294C-5BE3-436C-8104-E3CDC3E9C730}" srcOrd="1" destOrd="0" presId="urn:microsoft.com/office/officeart/2008/layout/VerticalCircleList"/>
    <dgm:cxn modelId="{850593E5-8025-4A41-91A4-DC41697FB7A0}" type="presParOf" srcId="{1CBEE040-8B9B-461A-8E9D-45A6DCF2BB11}" destId="{FB5AEF55-846F-4883-A26A-A1A1104200AD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7EA666-C805-495C-8DAA-FED7657DBDAB}" type="doc">
      <dgm:prSet loTypeId="urn:microsoft.com/office/officeart/2008/layout/VerticalCircle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s-ES"/>
        </a:p>
      </dgm:t>
    </dgm:pt>
    <dgm:pt modelId="{752BE059-3746-4AF2-9A43-166977A824F2}">
      <dgm:prSet/>
      <dgm:spPr/>
      <dgm:t>
        <a:bodyPr/>
        <a:lstStyle/>
        <a:p>
          <a:r>
            <a:rPr lang="es-ES" baseline="0" dirty="0">
              <a:latin typeface="Calibri" panose="020F0502020204030204" pitchFamily="34" charset="0"/>
              <a:cs typeface="Calibri" panose="020F0502020204030204" pitchFamily="34" charset="0"/>
            </a:rPr>
            <a:t>JetBrains WebStorm</a:t>
          </a:r>
          <a:endParaRPr lang="es-E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02ED4FF-7C6C-464C-9368-6E75F42386E5}" type="parTrans" cxnId="{60868BAB-4F07-48FC-8443-903AB25CBEA0}">
      <dgm:prSet/>
      <dgm:spPr/>
      <dgm:t>
        <a:bodyPr/>
        <a:lstStyle/>
        <a:p>
          <a:endParaRPr lang="es-ES"/>
        </a:p>
      </dgm:t>
    </dgm:pt>
    <dgm:pt modelId="{E9B5DBAB-98AD-46D4-96BC-054124D335F5}" type="sibTrans" cxnId="{60868BAB-4F07-48FC-8443-903AB25CBEA0}">
      <dgm:prSet/>
      <dgm:spPr/>
      <dgm:t>
        <a:bodyPr/>
        <a:lstStyle/>
        <a:p>
          <a:endParaRPr lang="es-ES"/>
        </a:p>
      </dgm:t>
    </dgm:pt>
    <dgm:pt modelId="{D25B83FE-BA31-41AA-9DF8-A264A46652BE}">
      <dgm:prSet/>
      <dgm:spPr/>
      <dgm:t>
        <a:bodyPr/>
        <a:lstStyle/>
        <a:p>
          <a:r>
            <a:rPr lang="es-ES" baseline="0" dirty="0">
              <a:latin typeface="Calibri" panose="020F0502020204030204" pitchFamily="34" charset="0"/>
              <a:cs typeface="Calibri" panose="020F0502020204030204" pitchFamily="34" charset="0"/>
            </a:rPr>
            <a:t>MongoDB </a:t>
          </a:r>
          <a:r>
            <a:rPr lang="es-ES" baseline="0" dirty="0" err="1">
              <a:latin typeface="Calibri" panose="020F0502020204030204" pitchFamily="34" charset="0"/>
              <a:cs typeface="Calibri" panose="020F0502020204030204" pitchFamily="34" charset="0"/>
            </a:rPr>
            <a:t>Compass</a:t>
          </a:r>
          <a:endParaRPr lang="es-E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1D26020-606A-484C-9F6D-09EA32B15C19}" type="parTrans" cxnId="{C0839221-3AA9-420D-B8F1-90EFD93EB120}">
      <dgm:prSet/>
      <dgm:spPr/>
      <dgm:t>
        <a:bodyPr/>
        <a:lstStyle/>
        <a:p>
          <a:endParaRPr lang="es-ES"/>
        </a:p>
      </dgm:t>
    </dgm:pt>
    <dgm:pt modelId="{63987716-1270-403E-9EBF-5D06C6B0517F}" type="sibTrans" cxnId="{C0839221-3AA9-420D-B8F1-90EFD93EB120}">
      <dgm:prSet/>
      <dgm:spPr/>
      <dgm:t>
        <a:bodyPr/>
        <a:lstStyle/>
        <a:p>
          <a:endParaRPr lang="es-ES"/>
        </a:p>
      </dgm:t>
    </dgm:pt>
    <dgm:pt modelId="{5E37A68C-AD90-4F76-B2BC-D25AFBE1B8D3}" type="pres">
      <dgm:prSet presAssocID="{D57EA666-C805-495C-8DAA-FED7657DBDAB}" presName="Name0" presStyleCnt="0">
        <dgm:presLayoutVars>
          <dgm:dir/>
        </dgm:presLayoutVars>
      </dgm:prSet>
      <dgm:spPr/>
    </dgm:pt>
    <dgm:pt modelId="{207BAC3E-DFD6-454D-AC02-7F31A2FB4DA6}" type="pres">
      <dgm:prSet presAssocID="{752BE059-3746-4AF2-9A43-166977A824F2}" presName="noChildren" presStyleCnt="0"/>
      <dgm:spPr/>
    </dgm:pt>
    <dgm:pt modelId="{4B6968C7-3974-4948-B62F-EFF64B9190D4}" type="pres">
      <dgm:prSet presAssocID="{752BE059-3746-4AF2-9A43-166977A824F2}" presName="gap" presStyleCnt="0"/>
      <dgm:spPr/>
    </dgm:pt>
    <dgm:pt modelId="{D70B04B2-BDF5-4902-AC40-8B76A3D11836}" type="pres">
      <dgm:prSet presAssocID="{752BE059-3746-4AF2-9A43-166977A824F2}" presName="medCircle2" presStyleLbl="vennNode1" presStyleIdx="0" presStyleCnt="2"/>
      <dgm:spPr/>
    </dgm:pt>
    <dgm:pt modelId="{19FC5FD6-3EBB-43FC-9289-EAD4D809B5C4}" type="pres">
      <dgm:prSet presAssocID="{752BE059-3746-4AF2-9A43-166977A824F2}" presName="txLvlOnly1" presStyleLbl="revTx" presStyleIdx="0" presStyleCnt="2"/>
      <dgm:spPr/>
    </dgm:pt>
    <dgm:pt modelId="{D6F7D44A-56F7-480B-B3C1-EF9832380526}" type="pres">
      <dgm:prSet presAssocID="{D25B83FE-BA31-41AA-9DF8-A264A46652BE}" presName="noChildren" presStyleCnt="0"/>
      <dgm:spPr/>
    </dgm:pt>
    <dgm:pt modelId="{B8E5E15C-4BBB-4565-A6C6-53596F18560C}" type="pres">
      <dgm:prSet presAssocID="{D25B83FE-BA31-41AA-9DF8-A264A46652BE}" presName="gap" presStyleCnt="0"/>
      <dgm:spPr/>
    </dgm:pt>
    <dgm:pt modelId="{86E1CCF3-CE50-4F4F-9583-7B50C2907969}" type="pres">
      <dgm:prSet presAssocID="{D25B83FE-BA31-41AA-9DF8-A264A46652BE}" presName="medCircle2" presStyleLbl="vennNode1" presStyleIdx="1" presStyleCnt="2"/>
      <dgm:spPr/>
    </dgm:pt>
    <dgm:pt modelId="{F2A00A0C-81BB-4CAB-8EDF-2C2B5AEC4C9B}" type="pres">
      <dgm:prSet presAssocID="{D25B83FE-BA31-41AA-9DF8-A264A46652BE}" presName="txLvlOnly1" presStyleLbl="revTx" presStyleIdx="1" presStyleCnt="2"/>
      <dgm:spPr/>
    </dgm:pt>
  </dgm:ptLst>
  <dgm:cxnLst>
    <dgm:cxn modelId="{E47CB61A-0E70-42B3-BB63-EA2DBA230BDC}" type="presOf" srcId="{D57EA666-C805-495C-8DAA-FED7657DBDAB}" destId="{5E37A68C-AD90-4F76-B2BC-D25AFBE1B8D3}" srcOrd="0" destOrd="0" presId="urn:microsoft.com/office/officeart/2008/layout/VerticalCircleList"/>
    <dgm:cxn modelId="{C0839221-3AA9-420D-B8F1-90EFD93EB120}" srcId="{D57EA666-C805-495C-8DAA-FED7657DBDAB}" destId="{D25B83FE-BA31-41AA-9DF8-A264A46652BE}" srcOrd="1" destOrd="0" parTransId="{11D26020-606A-484C-9F6D-09EA32B15C19}" sibTransId="{63987716-1270-403E-9EBF-5D06C6B0517F}"/>
    <dgm:cxn modelId="{6634A699-7E60-4921-AF10-32BAF849BC55}" type="presOf" srcId="{D25B83FE-BA31-41AA-9DF8-A264A46652BE}" destId="{F2A00A0C-81BB-4CAB-8EDF-2C2B5AEC4C9B}" srcOrd="0" destOrd="0" presId="urn:microsoft.com/office/officeart/2008/layout/VerticalCircleList"/>
    <dgm:cxn modelId="{60868BAB-4F07-48FC-8443-903AB25CBEA0}" srcId="{D57EA666-C805-495C-8DAA-FED7657DBDAB}" destId="{752BE059-3746-4AF2-9A43-166977A824F2}" srcOrd="0" destOrd="0" parTransId="{802ED4FF-7C6C-464C-9368-6E75F42386E5}" sibTransId="{E9B5DBAB-98AD-46D4-96BC-054124D335F5}"/>
    <dgm:cxn modelId="{031D2ABD-910E-4412-B6B9-FECD00CAEB18}" type="presOf" srcId="{752BE059-3746-4AF2-9A43-166977A824F2}" destId="{19FC5FD6-3EBB-43FC-9289-EAD4D809B5C4}" srcOrd="0" destOrd="0" presId="urn:microsoft.com/office/officeart/2008/layout/VerticalCircleList"/>
    <dgm:cxn modelId="{651F1BA8-05E9-4E38-A24D-939CE069EED7}" type="presParOf" srcId="{5E37A68C-AD90-4F76-B2BC-D25AFBE1B8D3}" destId="{207BAC3E-DFD6-454D-AC02-7F31A2FB4DA6}" srcOrd="0" destOrd="0" presId="urn:microsoft.com/office/officeart/2008/layout/VerticalCircleList"/>
    <dgm:cxn modelId="{24E19E0F-5554-4FF4-9EF9-1485F6F9C531}" type="presParOf" srcId="{207BAC3E-DFD6-454D-AC02-7F31A2FB4DA6}" destId="{4B6968C7-3974-4948-B62F-EFF64B9190D4}" srcOrd="0" destOrd="0" presId="urn:microsoft.com/office/officeart/2008/layout/VerticalCircleList"/>
    <dgm:cxn modelId="{A4CAB5ED-5299-4CBE-B769-E9D5FD936604}" type="presParOf" srcId="{207BAC3E-DFD6-454D-AC02-7F31A2FB4DA6}" destId="{D70B04B2-BDF5-4902-AC40-8B76A3D11836}" srcOrd="1" destOrd="0" presId="urn:microsoft.com/office/officeart/2008/layout/VerticalCircleList"/>
    <dgm:cxn modelId="{6EEA9030-F93B-4B41-A7EF-F9EC199BBB06}" type="presParOf" srcId="{207BAC3E-DFD6-454D-AC02-7F31A2FB4DA6}" destId="{19FC5FD6-3EBB-43FC-9289-EAD4D809B5C4}" srcOrd="2" destOrd="0" presId="urn:microsoft.com/office/officeart/2008/layout/VerticalCircleList"/>
    <dgm:cxn modelId="{5D363506-DF56-489E-8B4F-C4D83696FC3C}" type="presParOf" srcId="{5E37A68C-AD90-4F76-B2BC-D25AFBE1B8D3}" destId="{D6F7D44A-56F7-480B-B3C1-EF9832380526}" srcOrd="1" destOrd="0" presId="urn:microsoft.com/office/officeart/2008/layout/VerticalCircleList"/>
    <dgm:cxn modelId="{1B3CFAB6-E2AF-48A9-8D00-D020145149FE}" type="presParOf" srcId="{D6F7D44A-56F7-480B-B3C1-EF9832380526}" destId="{B8E5E15C-4BBB-4565-A6C6-53596F18560C}" srcOrd="0" destOrd="0" presId="urn:microsoft.com/office/officeart/2008/layout/VerticalCircleList"/>
    <dgm:cxn modelId="{2A889020-B06D-4020-AEF0-1FD12DE75767}" type="presParOf" srcId="{D6F7D44A-56F7-480B-B3C1-EF9832380526}" destId="{86E1CCF3-CE50-4F4F-9583-7B50C2907969}" srcOrd="1" destOrd="0" presId="urn:microsoft.com/office/officeart/2008/layout/VerticalCircleList"/>
    <dgm:cxn modelId="{5D157E76-3F53-41B4-A1B8-22FEA7B7D754}" type="presParOf" srcId="{D6F7D44A-56F7-480B-B3C1-EF9832380526}" destId="{F2A00A0C-81BB-4CAB-8EDF-2C2B5AEC4C9B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CF066A-0C7C-4BC9-8DF1-A79941A93C9C}" type="doc">
      <dgm:prSet loTypeId="urn:microsoft.com/office/officeart/2005/8/layout/process1" loCatId="process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s-ES"/>
        </a:p>
      </dgm:t>
    </dgm:pt>
    <dgm:pt modelId="{908E9B48-2AE4-491E-98F0-EFE45AB6A945}">
      <dgm:prSet/>
      <dgm:spPr/>
      <dgm:t>
        <a:bodyPr/>
        <a:lstStyle/>
        <a:p>
          <a:r>
            <a:rPr lang="es-ES" i="1" baseline="0" dirty="0">
              <a:latin typeface="Calibri" panose="020F0502020204030204" pitchFamily="34" charset="0"/>
              <a:cs typeface="Calibri" panose="020F0502020204030204" pitchFamily="34" charset="0"/>
            </a:rPr>
            <a:t>Preguntas de Carácter General</a:t>
          </a:r>
          <a:endParaRPr lang="es-E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195BBDC-1A75-4C0C-A1CC-706BC6F623EA}" type="parTrans" cxnId="{4CB6BB61-FC2A-4A2C-AB22-1293D56BD21A}">
      <dgm:prSet/>
      <dgm:spPr/>
      <dgm:t>
        <a:bodyPr/>
        <a:lstStyle/>
        <a:p>
          <a:endParaRPr lang="es-ES"/>
        </a:p>
      </dgm:t>
    </dgm:pt>
    <dgm:pt modelId="{1206B342-5909-423A-AA70-A67D36475A01}" type="sibTrans" cxnId="{4CB6BB61-FC2A-4A2C-AB22-1293D56BD21A}">
      <dgm:prSet/>
      <dgm:spPr/>
      <dgm:t>
        <a:bodyPr/>
        <a:lstStyle/>
        <a:p>
          <a:endParaRPr lang="es-ES"/>
        </a:p>
      </dgm:t>
    </dgm:pt>
    <dgm:pt modelId="{B68F51D5-7AC4-44F1-8ECF-3685183FF66A}">
      <dgm:prSet/>
      <dgm:spPr/>
      <dgm:t>
        <a:bodyPr/>
        <a:lstStyle/>
        <a:p>
          <a:r>
            <a:rPr lang="es-ES" i="1" baseline="0" dirty="0">
              <a:latin typeface="Calibri" panose="020F0502020204030204" pitchFamily="34" charset="0"/>
              <a:cs typeface="Calibri" panose="020F0502020204030204" pitchFamily="34" charset="0"/>
            </a:rPr>
            <a:t>Actividades Guiadas</a:t>
          </a:r>
          <a:endParaRPr lang="es-E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8B7E889-17AE-4887-985D-CAE204904474}" type="parTrans" cxnId="{60600B46-B17F-44E3-9472-E5EC5275F9E5}">
      <dgm:prSet/>
      <dgm:spPr/>
      <dgm:t>
        <a:bodyPr/>
        <a:lstStyle/>
        <a:p>
          <a:endParaRPr lang="es-ES"/>
        </a:p>
      </dgm:t>
    </dgm:pt>
    <dgm:pt modelId="{F19215B2-79B7-4084-9221-DF37C20DBD6A}" type="sibTrans" cxnId="{60600B46-B17F-44E3-9472-E5EC5275F9E5}">
      <dgm:prSet/>
      <dgm:spPr/>
      <dgm:t>
        <a:bodyPr/>
        <a:lstStyle/>
        <a:p>
          <a:endParaRPr lang="es-ES"/>
        </a:p>
      </dgm:t>
    </dgm:pt>
    <dgm:pt modelId="{B184232C-28E1-4B20-9DB1-EB269C195DB1}">
      <dgm:prSet/>
      <dgm:spPr/>
      <dgm:t>
        <a:bodyPr/>
        <a:lstStyle/>
        <a:p>
          <a:r>
            <a:rPr lang="es-ES" i="1" baseline="0" dirty="0">
              <a:latin typeface="Calibri" panose="020F0502020204030204" pitchFamily="34" charset="0"/>
              <a:cs typeface="Calibri" panose="020F0502020204030204" pitchFamily="34" charset="0"/>
            </a:rPr>
            <a:t>Preguntas Cortas y Observaciones</a:t>
          </a:r>
          <a:endParaRPr lang="es-E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3235A4F-9BC7-4E32-BDBF-F6D0148F6629}" type="parTrans" cxnId="{29B15928-A9E1-4665-9C23-1ABBFA342C33}">
      <dgm:prSet/>
      <dgm:spPr/>
      <dgm:t>
        <a:bodyPr/>
        <a:lstStyle/>
        <a:p>
          <a:endParaRPr lang="es-ES"/>
        </a:p>
      </dgm:t>
    </dgm:pt>
    <dgm:pt modelId="{E279B170-391F-4AB0-8733-71E0411D4430}" type="sibTrans" cxnId="{29B15928-A9E1-4665-9C23-1ABBFA342C33}">
      <dgm:prSet/>
      <dgm:spPr/>
      <dgm:t>
        <a:bodyPr/>
        <a:lstStyle/>
        <a:p>
          <a:endParaRPr lang="es-ES"/>
        </a:p>
      </dgm:t>
    </dgm:pt>
    <dgm:pt modelId="{C18002D3-C8FC-4B82-AFE8-FB552C3505C0}" type="pres">
      <dgm:prSet presAssocID="{FCCF066A-0C7C-4BC9-8DF1-A79941A93C9C}" presName="Name0" presStyleCnt="0">
        <dgm:presLayoutVars>
          <dgm:dir/>
          <dgm:resizeHandles val="exact"/>
        </dgm:presLayoutVars>
      </dgm:prSet>
      <dgm:spPr/>
    </dgm:pt>
    <dgm:pt modelId="{13192367-BA67-47E9-B375-DE2FF134153D}" type="pres">
      <dgm:prSet presAssocID="{908E9B48-2AE4-491E-98F0-EFE45AB6A945}" presName="node" presStyleLbl="node1" presStyleIdx="0" presStyleCnt="3">
        <dgm:presLayoutVars>
          <dgm:bulletEnabled val="1"/>
        </dgm:presLayoutVars>
      </dgm:prSet>
      <dgm:spPr/>
    </dgm:pt>
    <dgm:pt modelId="{17D89996-BF37-40C4-9D7C-19803F758D80}" type="pres">
      <dgm:prSet presAssocID="{1206B342-5909-423A-AA70-A67D36475A01}" presName="sibTrans" presStyleLbl="sibTrans2D1" presStyleIdx="0" presStyleCnt="2"/>
      <dgm:spPr/>
    </dgm:pt>
    <dgm:pt modelId="{BB7B81B9-CD99-4529-AC19-AF505DC9734E}" type="pres">
      <dgm:prSet presAssocID="{1206B342-5909-423A-AA70-A67D36475A01}" presName="connectorText" presStyleLbl="sibTrans2D1" presStyleIdx="0" presStyleCnt="2"/>
      <dgm:spPr/>
    </dgm:pt>
    <dgm:pt modelId="{933FA849-CEBD-47AF-AFF2-D4CB45A9FE9A}" type="pres">
      <dgm:prSet presAssocID="{B68F51D5-7AC4-44F1-8ECF-3685183FF66A}" presName="node" presStyleLbl="node1" presStyleIdx="1" presStyleCnt="3">
        <dgm:presLayoutVars>
          <dgm:bulletEnabled val="1"/>
        </dgm:presLayoutVars>
      </dgm:prSet>
      <dgm:spPr/>
    </dgm:pt>
    <dgm:pt modelId="{E10C083A-F4BB-4B6E-BBB5-47F39F78E780}" type="pres">
      <dgm:prSet presAssocID="{F19215B2-79B7-4084-9221-DF37C20DBD6A}" presName="sibTrans" presStyleLbl="sibTrans2D1" presStyleIdx="1" presStyleCnt="2"/>
      <dgm:spPr/>
    </dgm:pt>
    <dgm:pt modelId="{9B4E4AF1-5D00-47FB-B475-D421BA0F72A4}" type="pres">
      <dgm:prSet presAssocID="{F19215B2-79B7-4084-9221-DF37C20DBD6A}" presName="connectorText" presStyleLbl="sibTrans2D1" presStyleIdx="1" presStyleCnt="2"/>
      <dgm:spPr/>
    </dgm:pt>
    <dgm:pt modelId="{94A39CD3-C630-4F27-BC47-EC0B7382957F}" type="pres">
      <dgm:prSet presAssocID="{B184232C-28E1-4B20-9DB1-EB269C195DB1}" presName="node" presStyleLbl="node1" presStyleIdx="2" presStyleCnt="3">
        <dgm:presLayoutVars>
          <dgm:bulletEnabled val="1"/>
        </dgm:presLayoutVars>
      </dgm:prSet>
      <dgm:spPr/>
    </dgm:pt>
  </dgm:ptLst>
  <dgm:cxnLst>
    <dgm:cxn modelId="{29B15928-A9E1-4665-9C23-1ABBFA342C33}" srcId="{FCCF066A-0C7C-4BC9-8DF1-A79941A93C9C}" destId="{B184232C-28E1-4B20-9DB1-EB269C195DB1}" srcOrd="2" destOrd="0" parTransId="{03235A4F-9BC7-4E32-BDBF-F6D0148F6629}" sibTransId="{E279B170-391F-4AB0-8733-71E0411D4430}"/>
    <dgm:cxn modelId="{4CB6BB61-FC2A-4A2C-AB22-1293D56BD21A}" srcId="{FCCF066A-0C7C-4BC9-8DF1-A79941A93C9C}" destId="{908E9B48-2AE4-491E-98F0-EFE45AB6A945}" srcOrd="0" destOrd="0" parTransId="{E195BBDC-1A75-4C0C-A1CC-706BC6F623EA}" sibTransId="{1206B342-5909-423A-AA70-A67D36475A01}"/>
    <dgm:cxn modelId="{60600B46-B17F-44E3-9472-E5EC5275F9E5}" srcId="{FCCF066A-0C7C-4BC9-8DF1-A79941A93C9C}" destId="{B68F51D5-7AC4-44F1-8ECF-3685183FF66A}" srcOrd="1" destOrd="0" parTransId="{78B7E889-17AE-4887-985D-CAE204904474}" sibTransId="{F19215B2-79B7-4084-9221-DF37C20DBD6A}"/>
    <dgm:cxn modelId="{DF869158-03FD-4C38-903E-2C17596E4564}" type="presOf" srcId="{1206B342-5909-423A-AA70-A67D36475A01}" destId="{BB7B81B9-CD99-4529-AC19-AF505DC9734E}" srcOrd="1" destOrd="0" presId="urn:microsoft.com/office/officeart/2005/8/layout/process1"/>
    <dgm:cxn modelId="{23F32A59-4126-45A2-B9B3-D9C953520E29}" type="presOf" srcId="{B68F51D5-7AC4-44F1-8ECF-3685183FF66A}" destId="{933FA849-CEBD-47AF-AFF2-D4CB45A9FE9A}" srcOrd="0" destOrd="0" presId="urn:microsoft.com/office/officeart/2005/8/layout/process1"/>
    <dgm:cxn modelId="{56AA6FB6-9241-4A8D-96FF-E37516067C41}" type="presOf" srcId="{F19215B2-79B7-4084-9221-DF37C20DBD6A}" destId="{E10C083A-F4BB-4B6E-BBB5-47F39F78E780}" srcOrd="0" destOrd="0" presId="urn:microsoft.com/office/officeart/2005/8/layout/process1"/>
    <dgm:cxn modelId="{472DD2BA-8422-441D-83D8-150D9A85D001}" type="presOf" srcId="{908E9B48-2AE4-491E-98F0-EFE45AB6A945}" destId="{13192367-BA67-47E9-B375-DE2FF134153D}" srcOrd="0" destOrd="0" presId="urn:microsoft.com/office/officeart/2005/8/layout/process1"/>
    <dgm:cxn modelId="{1BF8D7BC-839A-434F-B5EF-9D34D9EF2589}" type="presOf" srcId="{F19215B2-79B7-4084-9221-DF37C20DBD6A}" destId="{9B4E4AF1-5D00-47FB-B475-D421BA0F72A4}" srcOrd="1" destOrd="0" presId="urn:microsoft.com/office/officeart/2005/8/layout/process1"/>
    <dgm:cxn modelId="{478564C9-98CE-49F8-B5FE-A19CB519D0B8}" type="presOf" srcId="{1206B342-5909-423A-AA70-A67D36475A01}" destId="{17D89996-BF37-40C4-9D7C-19803F758D80}" srcOrd="0" destOrd="0" presId="urn:microsoft.com/office/officeart/2005/8/layout/process1"/>
    <dgm:cxn modelId="{6B06AEDE-08FF-4B5C-9D71-229A5874F634}" type="presOf" srcId="{B184232C-28E1-4B20-9DB1-EB269C195DB1}" destId="{94A39CD3-C630-4F27-BC47-EC0B7382957F}" srcOrd="0" destOrd="0" presId="urn:microsoft.com/office/officeart/2005/8/layout/process1"/>
    <dgm:cxn modelId="{1C7D32F8-8E29-40FA-80D4-16784DC7A294}" type="presOf" srcId="{FCCF066A-0C7C-4BC9-8DF1-A79941A93C9C}" destId="{C18002D3-C8FC-4B82-AFE8-FB552C3505C0}" srcOrd="0" destOrd="0" presId="urn:microsoft.com/office/officeart/2005/8/layout/process1"/>
    <dgm:cxn modelId="{C0BB82BB-19E7-4054-A548-08697BEF4D2E}" type="presParOf" srcId="{C18002D3-C8FC-4B82-AFE8-FB552C3505C0}" destId="{13192367-BA67-47E9-B375-DE2FF134153D}" srcOrd="0" destOrd="0" presId="urn:microsoft.com/office/officeart/2005/8/layout/process1"/>
    <dgm:cxn modelId="{B31C4E96-ECCC-45A3-B606-331E41031456}" type="presParOf" srcId="{C18002D3-C8FC-4B82-AFE8-FB552C3505C0}" destId="{17D89996-BF37-40C4-9D7C-19803F758D80}" srcOrd="1" destOrd="0" presId="urn:microsoft.com/office/officeart/2005/8/layout/process1"/>
    <dgm:cxn modelId="{4801DFA7-F464-48C0-A13A-9EAF6BDB9F5A}" type="presParOf" srcId="{17D89996-BF37-40C4-9D7C-19803F758D80}" destId="{BB7B81B9-CD99-4529-AC19-AF505DC9734E}" srcOrd="0" destOrd="0" presId="urn:microsoft.com/office/officeart/2005/8/layout/process1"/>
    <dgm:cxn modelId="{BD897FF2-89D9-4FF8-9F72-9D992901EC95}" type="presParOf" srcId="{C18002D3-C8FC-4B82-AFE8-FB552C3505C0}" destId="{933FA849-CEBD-47AF-AFF2-D4CB45A9FE9A}" srcOrd="2" destOrd="0" presId="urn:microsoft.com/office/officeart/2005/8/layout/process1"/>
    <dgm:cxn modelId="{F726B65F-359B-4B52-B2B3-47C055BE168D}" type="presParOf" srcId="{C18002D3-C8FC-4B82-AFE8-FB552C3505C0}" destId="{E10C083A-F4BB-4B6E-BBB5-47F39F78E780}" srcOrd="3" destOrd="0" presId="urn:microsoft.com/office/officeart/2005/8/layout/process1"/>
    <dgm:cxn modelId="{427F9973-05AD-4CA0-9477-240D561CA667}" type="presParOf" srcId="{E10C083A-F4BB-4B6E-BBB5-47F39F78E780}" destId="{9B4E4AF1-5D00-47FB-B475-D421BA0F72A4}" srcOrd="0" destOrd="0" presId="urn:microsoft.com/office/officeart/2005/8/layout/process1"/>
    <dgm:cxn modelId="{93D96C3B-6956-4181-9DC9-A3E5212EC5AA}" type="presParOf" srcId="{C18002D3-C8FC-4B82-AFE8-FB552C3505C0}" destId="{94A39CD3-C630-4F27-BC47-EC0B7382957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D0EDB-CB85-4538-9671-5DF90B63BAF7}">
      <dsp:nvSpPr>
        <dsp:cNvPr id="0" name=""/>
        <dsp:cNvSpPr/>
      </dsp:nvSpPr>
      <dsp:spPr>
        <a:xfrm>
          <a:off x="93717" y="3537"/>
          <a:ext cx="357432" cy="35743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BC378AC-D55A-4374-9577-02C0BAE35798}">
      <dsp:nvSpPr>
        <dsp:cNvPr id="0" name=""/>
        <dsp:cNvSpPr/>
      </dsp:nvSpPr>
      <dsp:spPr>
        <a:xfrm>
          <a:off x="272433" y="3537"/>
          <a:ext cx="1907033" cy="35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670" rIns="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baseline="0" dirty="0">
              <a:latin typeface="Calibri" panose="020F0502020204030204" pitchFamily="34" charset="0"/>
              <a:cs typeface="Calibri" panose="020F0502020204030204" pitchFamily="34" charset="0"/>
            </a:rPr>
            <a:t>NodeJS</a:t>
          </a:r>
          <a:endParaRPr lang="es-ES" sz="21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72433" y="3537"/>
        <a:ext cx="1907033" cy="357432"/>
      </dsp:txXfrm>
    </dsp:sp>
    <dsp:sp modelId="{A44531D5-27D4-4277-9C34-DFA68ADAF1CE}">
      <dsp:nvSpPr>
        <dsp:cNvPr id="0" name=""/>
        <dsp:cNvSpPr/>
      </dsp:nvSpPr>
      <dsp:spPr>
        <a:xfrm>
          <a:off x="93717" y="360969"/>
          <a:ext cx="357432" cy="35743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6FA422-4016-4C2C-9AD1-D3C298DB3280}">
      <dsp:nvSpPr>
        <dsp:cNvPr id="0" name=""/>
        <dsp:cNvSpPr/>
      </dsp:nvSpPr>
      <dsp:spPr>
        <a:xfrm>
          <a:off x="272433" y="360969"/>
          <a:ext cx="1907033" cy="35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670" rIns="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baseline="0" dirty="0">
              <a:latin typeface="Calibri" panose="020F0502020204030204" pitchFamily="34" charset="0"/>
              <a:cs typeface="Calibri" panose="020F0502020204030204" pitchFamily="34" charset="0"/>
            </a:rPr>
            <a:t>Express</a:t>
          </a:r>
          <a:endParaRPr lang="es-ES" sz="21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72433" y="360969"/>
        <a:ext cx="1907033" cy="357432"/>
      </dsp:txXfrm>
    </dsp:sp>
    <dsp:sp modelId="{8CBD0B1F-C9D5-4FCF-824D-A84D7BAA729D}">
      <dsp:nvSpPr>
        <dsp:cNvPr id="0" name=""/>
        <dsp:cNvSpPr/>
      </dsp:nvSpPr>
      <dsp:spPr>
        <a:xfrm>
          <a:off x="93717" y="718402"/>
          <a:ext cx="357432" cy="35743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84382A6-A584-4688-BAB5-9C3FECEB248E}">
      <dsp:nvSpPr>
        <dsp:cNvPr id="0" name=""/>
        <dsp:cNvSpPr/>
      </dsp:nvSpPr>
      <dsp:spPr>
        <a:xfrm>
          <a:off x="272433" y="718402"/>
          <a:ext cx="1907033" cy="35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670" rIns="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baseline="0" dirty="0">
              <a:latin typeface="Calibri" panose="020F0502020204030204" pitchFamily="34" charset="0"/>
              <a:cs typeface="Calibri" panose="020F0502020204030204" pitchFamily="34" charset="0"/>
            </a:rPr>
            <a:t>MongoDB</a:t>
          </a:r>
          <a:r>
            <a:rPr lang="es-ES" sz="2100" kern="1200" baseline="0" dirty="0"/>
            <a:t> </a:t>
          </a:r>
          <a:endParaRPr lang="es-ES" sz="2100" kern="1200" dirty="0"/>
        </a:p>
      </dsp:txBody>
      <dsp:txXfrm>
        <a:off x="272433" y="718402"/>
        <a:ext cx="1907033" cy="357432"/>
      </dsp:txXfrm>
    </dsp:sp>
    <dsp:sp modelId="{8FE93BD5-C5A1-46BB-9888-932C02BBC626}">
      <dsp:nvSpPr>
        <dsp:cNvPr id="0" name=""/>
        <dsp:cNvSpPr/>
      </dsp:nvSpPr>
      <dsp:spPr>
        <a:xfrm>
          <a:off x="93717" y="1075834"/>
          <a:ext cx="357432" cy="35743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07C769C-14E2-4360-8482-B47B386B38B2}">
      <dsp:nvSpPr>
        <dsp:cNvPr id="0" name=""/>
        <dsp:cNvSpPr/>
      </dsp:nvSpPr>
      <dsp:spPr>
        <a:xfrm>
          <a:off x="272433" y="1075834"/>
          <a:ext cx="1907033" cy="35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670" rIns="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baseline="0" dirty="0">
              <a:latin typeface="Calibri" panose="020F0502020204030204" pitchFamily="34" charset="0"/>
              <a:cs typeface="Calibri" panose="020F0502020204030204" pitchFamily="34" charset="0"/>
            </a:rPr>
            <a:t>Mongoose</a:t>
          </a:r>
          <a:endParaRPr lang="es-ES" sz="21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72433" y="1075834"/>
        <a:ext cx="1907033" cy="357432"/>
      </dsp:txXfrm>
    </dsp:sp>
    <dsp:sp modelId="{32219429-1A0B-4CB6-B11D-10C5390A37D2}">
      <dsp:nvSpPr>
        <dsp:cNvPr id="0" name=""/>
        <dsp:cNvSpPr/>
      </dsp:nvSpPr>
      <dsp:spPr>
        <a:xfrm>
          <a:off x="93717" y="1433267"/>
          <a:ext cx="357432" cy="35743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9C9195A-B449-484B-B52D-DF6DBE60E3E1}">
      <dsp:nvSpPr>
        <dsp:cNvPr id="0" name=""/>
        <dsp:cNvSpPr/>
      </dsp:nvSpPr>
      <dsp:spPr>
        <a:xfrm>
          <a:off x="272433" y="1433267"/>
          <a:ext cx="1907033" cy="35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670" rIns="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baseline="0" dirty="0" err="1">
              <a:latin typeface="Calibri" panose="020F0502020204030204" pitchFamily="34" charset="0"/>
              <a:cs typeface="Calibri" panose="020F0502020204030204" pitchFamily="34" charset="0"/>
            </a:rPr>
            <a:t>FontAwesome</a:t>
          </a:r>
          <a:endParaRPr lang="es-ES" sz="21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72433" y="1433267"/>
        <a:ext cx="1907033" cy="357432"/>
      </dsp:txXfrm>
    </dsp:sp>
    <dsp:sp modelId="{8BBDBBD5-5DAC-46D3-BA68-73A02DA18411}">
      <dsp:nvSpPr>
        <dsp:cNvPr id="0" name=""/>
        <dsp:cNvSpPr/>
      </dsp:nvSpPr>
      <dsp:spPr>
        <a:xfrm>
          <a:off x="93717" y="1790699"/>
          <a:ext cx="357432" cy="35743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88E1757-D7B6-4EF6-9831-3437C3FD52B4}">
      <dsp:nvSpPr>
        <dsp:cNvPr id="0" name=""/>
        <dsp:cNvSpPr/>
      </dsp:nvSpPr>
      <dsp:spPr>
        <a:xfrm>
          <a:off x="272433" y="1790699"/>
          <a:ext cx="1907033" cy="35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670" rIns="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baseline="0" dirty="0">
              <a:latin typeface="Calibri" panose="020F0502020204030204" pitchFamily="34" charset="0"/>
              <a:cs typeface="Calibri" panose="020F0502020204030204" pitchFamily="34" charset="0"/>
            </a:rPr>
            <a:t>Chart</a:t>
          </a:r>
          <a:r>
            <a:rPr lang="es-ES" sz="2100" kern="1200" baseline="0" dirty="0"/>
            <a:t>.js</a:t>
          </a:r>
          <a:endParaRPr lang="es-ES" sz="2100" kern="1200" dirty="0"/>
        </a:p>
      </dsp:txBody>
      <dsp:txXfrm>
        <a:off x="272433" y="1790699"/>
        <a:ext cx="1907033" cy="357432"/>
      </dsp:txXfrm>
    </dsp:sp>
    <dsp:sp modelId="{68608971-558A-4F1A-A101-8A269BAE06EE}">
      <dsp:nvSpPr>
        <dsp:cNvPr id="0" name=""/>
        <dsp:cNvSpPr/>
      </dsp:nvSpPr>
      <dsp:spPr>
        <a:xfrm>
          <a:off x="93717" y="2148132"/>
          <a:ext cx="357432" cy="35743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5D830F3-BF84-4A14-9038-427FB3DFD443}">
      <dsp:nvSpPr>
        <dsp:cNvPr id="0" name=""/>
        <dsp:cNvSpPr/>
      </dsp:nvSpPr>
      <dsp:spPr>
        <a:xfrm>
          <a:off x="272433" y="2148132"/>
          <a:ext cx="1907033" cy="35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670" rIns="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baseline="0" dirty="0">
              <a:latin typeface="Calibri" panose="020F0502020204030204" pitchFamily="34" charset="0"/>
              <a:cs typeface="Calibri" panose="020F0502020204030204" pitchFamily="34" charset="0"/>
            </a:rPr>
            <a:t>Leaflet</a:t>
          </a:r>
          <a:endParaRPr lang="es-ES" sz="21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72433" y="2148132"/>
        <a:ext cx="1907033" cy="357432"/>
      </dsp:txXfrm>
    </dsp:sp>
    <dsp:sp modelId="{1CAF8351-4D4E-44E0-BE19-D39D3F262DDC}">
      <dsp:nvSpPr>
        <dsp:cNvPr id="0" name=""/>
        <dsp:cNvSpPr/>
      </dsp:nvSpPr>
      <dsp:spPr>
        <a:xfrm>
          <a:off x="93717" y="2505565"/>
          <a:ext cx="357432" cy="35743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53E81C2-C6BD-495D-A05A-B7600BDF4160}">
      <dsp:nvSpPr>
        <dsp:cNvPr id="0" name=""/>
        <dsp:cNvSpPr/>
      </dsp:nvSpPr>
      <dsp:spPr>
        <a:xfrm>
          <a:off x="272433" y="2505565"/>
          <a:ext cx="1907033" cy="35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670" rIns="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baseline="0" dirty="0">
              <a:latin typeface="Calibri" panose="020F0502020204030204" pitchFamily="34" charset="0"/>
              <a:cs typeface="Calibri" panose="020F0502020204030204" pitchFamily="34" charset="0"/>
            </a:rPr>
            <a:t>Bootstrap</a:t>
          </a:r>
          <a:endParaRPr lang="es-ES" sz="21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72433" y="2505565"/>
        <a:ext cx="1907033" cy="357432"/>
      </dsp:txXfrm>
    </dsp:sp>
    <dsp:sp modelId="{12FDF17E-5B45-4A2C-B115-0B44EED152DC}">
      <dsp:nvSpPr>
        <dsp:cNvPr id="0" name=""/>
        <dsp:cNvSpPr/>
      </dsp:nvSpPr>
      <dsp:spPr>
        <a:xfrm>
          <a:off x="93717" y="2862997"/>
          <a:ext cx="357432" cy="35743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0BECBFC-BAB4-4488-B54A-97D9333A1F7E}">
      <dsp:nvSpPr>
        <dsp:cNvPr id="0" name=""/>
        <dsp:cNvSpPr/>
      </dsp:nvSpPr>
      <dsp:spPr>
        <a:xfrm>
          <a:off x="272433" y="2862997"/>
          <a:ext cx="1907033" cy="35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670" rIns="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baseline="0" dirty="0">
              <a:latin typeface="Calibri" panose="020F0502020204030204" pitchFamily="34" charset="0"/>
              <a:cs typeface="Calibri" panose="020F0502020204030204" pitchFamily="34" charset="0"/>
            </a:rPr>
            <a:t>Selenium</a:t>
          </a:r>
          <a:endParaRPr lang="es-ES" sz="21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72433" y="2862997"/>
        <a:ext cx="1907033" cy="357432"/>
      </dsp:txXfrm>
    </dsp:sp>
    <dsp:sp modelId="{CFC7294C-5BE3-436C-8104-E3CDC3E9C730}">
      <dsp:nvSpPr>
        <dsp:cNvPr id="0" name=""/>
        <dsp:cNvSpPr/>
      </dsp:nvSpPr>
      <dsp:spPr>
        <a:xfrm>
          <a:off x="93717" y="3220430"/>
          <a:ext cx="357432" cy="35743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B5AEF55-846F-4883-A26A-A1A1104200AD}">
      <dsp:nvSpPr>
        <dsp:cNvPr id="0" name=""/>
        <dsp:cNvSpPr/>
      </dsp:nvSpPr>
      <dsp:spPr>
        <a:xfrm>
          <a:off x="272433" y="3220430"/>
          <a:ext cx="1907033" cy="357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670" rIns="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baseline="0" dirty="0">
              <a:latin typeface="Calibri" panose="020F0502020204030204" pitchFamily="34" charset="0"/>
              <a:cs typeface="Calibri" panose="020F0502020204030204" pitchFamily="34" charset="0"/>
            </a:rPr>
            <a:t>JQuery</a:t>
          </a:r>
          <a:endParaRPr lang="es-ES" sz="21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72433" y="3220430"/>
        <a:ext cx="1907033" cy="357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B04B2-BDF5-4902-AC40-8B76A3D11836}">
      <dsp:nvSpPr>
        <dsp:cNvPr id="0" name=""/>
        <dsp:cNvSpPr/>
      </dsp:nvSpPr>
      <dsp:spPr>
        <a:xfrm>
          <a:off x="110513" y="176676"/>
          <a:ext cx="421493" cy="421493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9FC5FD6-3EBB-43FC-9289-EAD4D809B5C4}">
      <dsp:nvSpPr>
        <dsp:cNvPr id="0" name=""/>
        <dsp:cNvSpPr/>
      </dsp:nvSpPr>
      <dsp:spPr>
        <a:xfrm>
          <a:off x="321260" y="176676"/>
          <a:ext cx="2248824" cy="421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670" rIns="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baseline="0" dirty="0">
              <a:latin typeface="Calibri" panose="020F0502020204030204" pitchFamily="34" charset="0"/>
              <a:cs typeface="Calibri" panose="020F0502020204030204" pitchFamily="34" charset="0"/>
            </a:rPr>
            <a:t>JetBrains WebStorm</a:t>
          </a:r>
          <a:endParaRPr lang="es-ES" sz="21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21260" y="176676"/>
        <a:ext cx="2248824" cy="421493"/>
      </dsp:txXfrm>
    </dsp:sp>
    <dsp:sp modelId="{86E1CCF3-CE50-4F4F-9583-7B50C2907969}">
      <dsp:nvSpPr>
        <dsp:cNvPr id="0" name=""/>
        <dsp:cNvSpPr/>
      </dsp:nvSpPr>
      <dsp:spPr>
        <a:xfrm>
          <a:off x="110513" y="598170"/>
          <a:ext cx="421493" cy="421493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2A00A0C-81BB-4CAB-8EDF-2C2B5AEC4C9B}">
      <dsp:nvSpPr>
        <dsp:cNvPr id="0" name=""/>
        <dsp:cNvSpPr/>
      </dsp:nvSpPr>
      <dsp:spPr>
        <a:xfrm>
          <a:off x="321260" y="598170"/>
          <a:ext cx="2248824" cy="421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670" rIns="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baseline="0" dirty="0">
              <a:latin typeface="Calibri" panose="020F0502020204030204" pitchFamily="34" charset="0"/>
              <a:cs typeface="Calibri" panose="020F0502020204030204" pitchFamily="34" charset="0"/>
            </a:rPr>
            <a:t>MongoDB </a:t>
          </a:r>
          <a:r>
            <a:rPr lang="es-ES" sz="2100" kern="1200" baseline="0" dirty="0" err="1">
              <a:latin typeface="Calibri" panose="020F0502020204030204" pitchFamily="34" charset="0"/>
              <a:cs typeface="Calibri" panose="020F0502020204030204" pitchFamily="34" charset="0"/>
            </a:rPr>
            <a:t>Compass</a:t>
          </a:r>
          <a:endParaRPr lang="es-ES" sz="21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21260" y="598170"/>
        <a:ext cx="2248824" cy="4214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92367-BA67-47E9-B375-DE2FF134153D}">
      <dsp:nvSpPr>
        <dsp:cNvPr id="0" name=""/>
        <dsp:cNvSpPr/>
      </dsp:nvSpPr>
      <dsp:spPr>
        <a:xfrm>
          <a:off x="8438" y="1183238"/>
          <a:ext cx="2522190" cy="15133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i="1" kern="1200" baseline="0" dirty="0">
              <a:latin typeface="Calibri" panose="020F0502020204030204" pitchFamily="34" charset="0"/>
              <a:cs typeface="Calibri" panose="020F0502020204030204" pitchFamily="34" charset="0"/>
            </a:rPr>
            <a:t>Preguntas de Carácter General</a:t>
          </a:r>
          <a:endParaRPr lang="es-ES" sz="2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2761" y="1227561"/>
        <a:ext cx="2433544" cy="1424668"/>
      </dsp:txXfrm>
    </dsp:sp>
    <dsp:sp modelId="{17D89996-BF37-40C4-9D7C-19803F758D80}">
      <dsp:nvSpPr>
        <dsp:cNvPr id="0" name=""/>
        <dsp:cNvSpPr/>
      </dsp:nvSpPr>
      <dsp:spPr>
        <a:xfrm>
          <a:off x="2782847" y="1627143"/>
          <a:ext cx="534704" cy="6255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300" kern="1200"/>
        </a:p>
      </dsp:txBody>
      <dsp:txXfrm>
        <a:off x="2782847" y="1752244"/>
        <a:ext cx="374293" cy="375301"/>
      </dsp:txXfrm>
    </dsp:sp>
    <dsp:sp modelId="{933FA849-CEBD-47AF-AFF2-D4CB45A9FE9A}">
      <dsp:nvSpPr>
        <dsp:cNvPr id="0" name=""/>
        <dsp:cNvSpPr/>
      </dsp:nvSpPr>
      <dsp:spPr>
        <a:xfrm>
          <a:off x="3539504" y="1183238"/>
          <a:ext cx="2522190" cy="15133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i="1" kern="1200" baseline="0" dirty="0">
              <a:latin typeface="Calibri" panose="020F0502020204030204" pitchFamily="34" charset="0"/>
              <a:cs typeface="Calibri" panose="020F0502020204030204" pitchFamily="34" charset="0"/>
            </a:rPr>
            <a:t>Actividades Guiadas</a:t>
          </a:r>
          <a:endParaRPr lang="es-ES" sz="2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583827" y="1227561"/>
        <a:ext cx="2433544" cy="1424668"/>
      </dsp:txXfrm>
    </dsp:sp>
    <dsp:sp modelId="{E10C083A-F4BB-4B6E-BBB5-47F39F78E780}">
      <dsp:nvSpPr>
        <dsp:cNvPr id="0" name=""/>
        <dsp:cNvSpPr/>
      </dsp:nvSpPr>
      <dsp:spPr>
        <a:xfrm>
          <a:off x="6313914" y="1627143"/>
          <a:ext cx="534704" cy="6255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300" kern="1200"/>
        </a:p>
      </dsp:txBody>
      <dsp:txXfrm>
        <a:off x="6313914" y="1752244"/>
        <a:ext cx="374293" cy="375301"/>
      </dsp:txXfrm>
    </dsp:sp>
    <dsp:sp modelId="{94A39CD3-C630-4F27-BC47-EC0B7382957F}">
      <dsp:nvSpPr>
        <dsp:cNvPr id="0" name=""/>
        <dsp:cNvSpPr/>
      </dsp:nvSpPr>
      <dsp:spPr>
        <a:xfrm>
          <a:off x="7070571" y="1183238"/>
          <a:ext cx="2522190" cy="15133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i="1" kern="1200" baseline="0" dirty="0">
              <a:latin typeface="Calibri" panose="020F0502020204030204" pitchFamily="34" charset="0"/>
              <a:cs typeface="Calibri" panose="020F0502020204030204" pitchFamily="34" charset="0"/>
            </a:rPr>
            <a:t>Preguntas Cortas y Observaciones</a:t>
          </a:r>
          <a:endParaRPr lang="es-ES" sz="2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114894" y="1227561"/>
        <a:ext cx="2433544" cy="14246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4A30C51-7517-4CD6-8DE8-15052DD23BD9}" type="datetime1">
              <a:rPr lang="es-ES" smtClean="0"/>
              <a:t>13/07/2021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7A54D57-1E58-41A9-BDD9-F9650DC3A9B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88755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2BE3E-5ECC-447F-AFDC-EFD8FA390703}" type="datetime1">
              <a:rPr lang="es-ES" smtClean="0"/>
              <a:pPr/>
              <a:t>13/07/2021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5EB433F-E5C6-4E8D-82E5-3D359E2C0E5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1177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Dar las gracias al tribuna</a:t>
            </a: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072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EB433F-E5C6-4E8D-82E5-3D359E2C0E58}" type="slidenum">
              <a:rPr lang="es-ES" noProof="0" smtClean="0"/>
              <a:t>24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57364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 err="1"/>
              <a:t>Anecdotico</a:t>
            </a:r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0638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Situación actual (el cliente quiere informatizar el </a:t>
            </a:r>
            <a:r>
              <a:rPr lang="es-ES" dirty="0" err="1"/>
              <a:t>sistem</a:t>
            </a:r>
            <a:r>
              <a:rPr lang="es-ES" dirty="0"/>
              <a:t>, no esta cómodo con el sistema actual  y proponer la app como una solución)</a:t>
            </a: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1107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“Cambiar accede por interactúa”</a:t>
            </a: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2029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A partir de esta necesidad surgen los objetivos que se describirán a continuación.</a:t>
            </a: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9389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Corregir lo de gestiona. Diagramas muertos</a:t>
            </a: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6834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Editar el diagrama para que no repita información. Hablar sobre las estadísticas </a:t>
            </a:r>
            <a:r>
              <a:rPr lang="es-ES" dirty="0" err="1"/>
              <a:t>prototipicas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EB433F-E5C6-4E8D-82E5-3D359E2C0E5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34687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Añadir </a:t>
            </a:r>
            <a:r>
              <a:rPr lang="es-ES" dirty="0" err="1"/>
              <a:t>planificacion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EB433F-E5C6-4E8D-82E5-3D359E2C0E58}" type="slidenum">
              <a:rPr lang="es-ES" noProof="0" smtClean="0"/>
              <a:t>21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81354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Actualmente, la aplicación es parcialmente responsive.</a:t>
            </a:r>
          </a:p>
          <a:p>
            <a:pPr lvl="0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No obstante, hay ciertos componentes que deberían ser modificados completamente.</a:t>
            </a:r>
          </a:p>
          <a:p>
            <a:pPr lvl="0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El cliente lo ha categorizado como una prioridad menor</a:t>
            </a:r>
            <a:r>
              <a:rPr lang="es-ES" dirty="0"/>
              <a:t>.</a:t>
            </a:r>
          </a:p>
          <a:p>
            <a:pPr lvl="0"/>
            <a:endParaRPr lang="es-ES" dirty="0"/>
          </a:p>
          <a:p>
            <a:pPr lvl="0"/>
            <a:r>
              <a:rPr lang="es-ES" baseline="0" dirty="0">
                <a:latin typeface="Calibri" panose="020F0502020204030204" pitchFamily="34" charset="0"/>
                <a:cs typeface="Calibri" panose="020F0502020204030204" pitchFamily="34" charset="0"/>
              </a:rPr>
              <a:t>Los enrutadores actuales tienen un nivel de protección medio.</a:t>
            </a:r>
          </a:p>
          <a:p>
            <a:pPr lvl="0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No obstante, podrían optimizarse con controles más estrictos.</a:t>
            </a:r>
            <a:r>
              <a:rPr lang="es-ES" baseline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EB433F-E5C6-4E8D-82E5-3D359E2C0E58}" type="slidenum">
              <a:rPr lang="es-ES" noProof="0" smtClean="0"/>
              <a:t>22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588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271729F-AC31-4A36-B94F-2520F92C504B}" type="datetime1">
              <a:rPr lang="es-ES" noProof="0" smtClean="0"/>
              <a:t>13/07/2021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0" name="Rectángulo">
            <a:extLst>
              <a:ext uri="{FF2B5EF4-FFF2-40B4-BE49-F238E27FC236}">
                <a16:creationId xmlns:a16="http://schemas.microsoft.com/office/drawing/2014/main" id="{A70C9D52-5B55-4454-B42A-965D2EF4CACD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12" name="Rectángulo">
            <a:extLst>
              <a:ext uri="{FF2B5EF4-FFF2-40B4-BE49-F238E27FC236}">
                <a16:creationId xmlns:a16="http://schemas.microsoft.com/office/drawing/2014/main" id="{CDE60D8F-6FDE-45DC-B88E-8938B5FD1479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</p:spTree>
    <p:extLst>
      <p:ext uri="{BB962C8B-B14F-4D97-AF65-F5344CB8AC3E}">
        <p14:creationId xmlns:p14="http://schemas.microsoft.com/office/powerpoint/2010/main" val="117786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9E3C37F-C42D-43D8-BE96-EAA286492138}" type="datetime1">
              <a:rPr lang="es-ES" noProof="0" smtClean="0"/>
              <a:t>13/07/2021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736676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9E3C37F-C42D-43D8-BE96-EAA286492138}" type="datetime1">
              <a:rPr lang="es-ES" noProof="0" smtClean="0"/>
              <a:t>13/07/2021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473864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conteni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13" name="Rectángulo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2F5B07-E0BE-4769-BD05-684F3057ABFD}" type="datetime1">
              <a:rPr lang="es-ES" noProof="0" smtClean="0"/>
              <a:t>13/07/2021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Marcador de título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12302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16" name="Rectángulo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6A8F59-D9BD-44E6-9E8D-E8525DE28A56}" type="datetime1">
              <a:rPr lang="es-ES" noProof="0" smtClean="0"/>
              <a:t>13/07/2021</a:t>
            </a:fld>
            <a:endParaRPr lang="es-ES" noProof="0" dirty="0"/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2" name="Marcador de posición de número de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7" name="Marcador de título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10" name="Rectángulo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2F0871-BC43-4391-BA49-F17D21578A8B}" type="datetime1">
              <a:rPr lang="es-ES" noProof="0" smtClean="0"/>
              <a:t>13/07/2021</a:t>
            </a:fld>
            <a:endParaRPr lang="es-ES" noProof="0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4" name="Marcador de título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ido e 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CE9BF4-02AB-424C-9F06-A12797AAC7EF}" type="datetime1">
              <a:rPr lang="es-ES" noProof="0" smtClean="0"/>
              <a:t>13/07/2021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5" name="Rectángulo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6" name="Rectángulo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10" name="Marcador de posición de imagen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rtlCol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1" name="Marcador de título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12" name="Marcador de contenido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 rtlCol="0"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879057-5E86-4830-9FD1-D1D8CBE93857}" type="datetime1">
              <a:rPr lang="es-ES" noProof="0" smtClean="0"/>
              <a:t>13/07/2021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5" name="Rectángulo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6" name="Rectángulo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ítulo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12" name="Marcador de contenido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rtlCol="0"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 rtl="0"/>
            <a:r>
              <a:rPr lang="es-ES" noProof="0" dirty="0"/>
              <a:t>La cita va aquí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668F10-F209-43CD-A1DB-0A616FDF8D0D}" type="datetime1">
              <a:rPr lang="es-ES" noProof="0" smtClean="0"/>
              <a:t>13/07/2021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5" name="Rectángulo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6" name="Rectángulo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10" name="Marcador de título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12" name="Marcador de contenido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rtlCol="0"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9E3C37F-C42D-43D8-BE96-EAA286492138}" type="datetime1">
              <a:rPr lang="es-ES" noProof="0" smtClean="0"/>
              <a:t>13/07/2021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3801757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9E3C37F-C42D-43D8-BE96-EAA286492138}" type="datetime1">
              <a:rPr lang="es-ES" noProof="0" smtClean="0"/>
              <a:t>13/07/2021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25646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9E3C37F-C42D-43D8-BE96-EAA286492138}" type="datetime1">
              <a:rPr lang="es-ES" noProof="0" smtClean="0"/>
              <a:t>13/07/2021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1103337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6A8F59-D9BD-44E6-9E8D-E8525DE28A56}" type="datetime1">
              <a:rPr lang="es-ES" noProof="0" smtClean="0"/>
              <a:t>13/07/2021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0" name="Rectángulo">
            <a:extLst>
              <a:ext uri="{FF2B5EF4-FFF2-40B4-BE49-F238E27FC236}">
                <a16:creationId xmlns:a16="http://schemas.microsoft.com/office/drawing/2014/main" id="{B16D73A2-783F-420E-9CE2-46932246708C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11" name="Rectángulo">
            <a:extLst>
              <a:ext uri="{FF2B5EF4-FFF2-40B4-BE49-F238E27FC236}">
                <a16:creationId xmlns:a16="http://schemas.microsoft.com/office/drawing/2014/main" id="{4F6E3263-21E8-4C21-AD23-FD7CF5EE322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</p:spTree>
    <p:extLst>
      <p:ext uri="{BB962C8B-B14F-4D97-AF65-F5344CB8AC3E}">
        <p14:creationId xmlns:p14="http://schemas.microsoft.com/office/powerpoint/2010/main" val="2593989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92F0871-BC43-4391-BA49-F17D21578A8B}" type="datetime1">
              <a:rPr lang="es-ES" noProof="0" smtClean="0"/>
              <a:t>13/07/2021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6" name="Rectángulo">
            <a:extLst>
              <a:ext uri="{FF2B5EF4-FFF2-40B4-BE49-F238E27FC236}">
                <a16:creationId xmlns:a16="http://schemas.microsoft.com/office/drawing/2014/main" id="{37CF8C74-CBF4-4729-9D27-BDBD429B2FC5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7" name="Rectángulo">
            <a:extLst>
              <a:ext uri="{FF2B5EF4-FFF2-40B4-BE49-F238E27FC236}">
                <a16:creationId xmlns:a16="http://schemas.microsoft.com/office/drawing/2014/main" id="{CF16A886-D0C4-41BC-9CBB-F81BF324E22C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</p:spTree>
    <p:extLst>
      <p:ext uri="{BB962C8B-B14F-4D97-AF65-F5344CB8AC3E}">
        <p14:creationId xmlns:p14="http://schemas.microsoft.com/office/powerpoint/2010/main" val="2447266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B75BFFB-0D27-4FB3-9BE6-28BFCCF8A885}" type="datetime1">
              <a:rPr lang="es-ES" noProof="0" smtClean="0"/>
              <a:t>13/07/2021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09699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9E3C37F-C42D-43D8-BE96-EAA286492138}" type="datetime1">
              <a:rPr lang="es-ES" noProof="0" smtClean="0"/>
              <a:t>13/07/2021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56366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9E3C37F-C42D-43D8-BE96-EAA286492138}" type="datetime1">
              <a:rPr lang="es-ES" noProof="0" smtClean="0"/>
              <a:t>13/07/2021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84683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09E3C37F-C42D-43D8-BE96-EAA286492138}" type="datetime1">
              <a:rPr lang="es-ES" noProof="0" smtClean="0"/>
              <a:t>13/07/2021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">
            <a:extLst>
              <a:ext uri="{FF2B5EF4-FFF2-40B4-BE49-F238E27FC236}">
                <a16:creationId xmlns:a16="http://schemas.microsoft.com/office/drawing/2014/main" id="{C49AAB16-52D3-44EF-A8BF-091C31F06DC8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</p:spTree>
    <p:extLst>
      <p:ext uri="{BB962C8B-B14F-4D97-AF65-F5344CB8AC3E}">
        <p14:creationId xmlns:p14="http://schemas.microsoft.com/office/powerpoint/2010/main" val="473050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684" r:id="rId13"/>
    <p:sldLayoutId id="2147483678" r:id="rId14"/>
    <p:sldLayoutId id="2147483692" r:id="rId15"/>
    <p:sldLayoutId id="2147483691" r:id="rId16"/>
    <p:sldLayoutId id="2147483690" r:id="rId17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diagramColors" Target="../diagrams/colors1.xm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diagramQuickStyle" Target="../diagrams/quickStyle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diagramLayout" Target="../diagrams/layout1.xml"/><Relationship Id="rId5" Type="http://schemas.openxmlformats.org/officeDocument/2006/relationships/image" Target="../media/image20.png"/><Relationship Id="rId15" Type="http://schemas.openxmlformats.org/officeDocument/2006/relationships/comments" Target="../comments/comment1.xml"/><Relationship Id="rId10" Type="http://schemas.openxmlformats.org/officeDocument/2006/relationships/diagramData" Target="../diagrams/data1.xml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microsoft.com/office/2007/relationships/diagramDrawing" Target="../diagrams/drawing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563357"/>
            <a:ext cx="10058400" cy="2032374"/>
          </a:xfrm>
        </p:spPr>
        <p:txBody>
          <a:bodyPr rtlCol="0">
            <a:normAutofit/>
          </a:bodyPr>
          <a:lstStyle/>
          <a:p>
            <a:pPr rtl="0"/>
            <a:r>
              <a:rPr lang="es-ES" sz="5400" dirty="0">
                <a:latin typeface="Calibri" panose="020F0502020204030204" pitchFamily="34" charset="0"/>
                <a:cs typeface="Calibri" panose="020F0502020204030204" pitchFamily="34" charset="0"/>
              </a:rPr>
              <a:t>Aplicación web de gestión inmobiliaria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3595731"/>
            <a:ext cx="10058400" cy="571500"/>
          </a:xfrm>
        </p:spPr>
        <p:txBody>
          <a:bodyPr rtlCol="0"/>
          <a:lstStyle/>
          <a:p>
            <a:pPr rtl="0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Trabajo de Fin de Grado</a:t>
            </a:r>
          </a:p>
        </p:txBody>
      </p:sp>
      <p:sp>
        <p:nvSpPr>
          <p:cNvPr id="6" name="Subtítulo 4">
            <a:extLst>
              <a:ext uri="{FF2B5EF4-FFF2-40B4-BE49-F238E27FC236}">
                <a16:creationId xmlns:a16="http://schemas.microsoft.com/office/drawing/2014/main" id="{3B7252FE-EEDD-4B8E-A0DB-698FB19C9306}"/>
              </a:ext>
            </a:extLst>
          </p:cNvPr>
          <p:cNvSpPr txBox="1">
            <a:spLocks/>
          </p:cNvSpPr>
          <p:nvPr/>
        </p:nvSpPr>
        <p:spPr>
          <a:xfrm>
            <a:off x="1097280" y="5610727"/>
            <a:ext cx="4206800" cy="488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Autor: 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Carlos Gómez colmenero</a:t>
            </a:r>
          </a:p>
        </p:txBody>
      </p:sp>
      <p:sp>
        <p:nvSpPr>
          <p:cNvPr id="7" name="Subtítulo 4">
            <a:extLst>
              <a:ext uri="{FF2B5EF4-FFF2-40B4-BE49-F238E27FC236}">
                <a16:creationId xmlns:a16="http://schemas.microsoft.com/office/drawing/2014/main" id="{A299A449-0C65-4892-82EC-B5BCB4CE1C0C}"/>
              </a:ext>
            </a:extLst>
          </p:cNvPr>
          <p:cNvSpPr txBox="1">
            <a:spLocks/>
          </p:cNvSpPr>
          <p:nvPr/>
        </p:nvSpPr>
        <p:spPr>
          <a:xfrm>
            <a:off x="6654149" y="5610727"/>
            <a:ext cx="4607900" cy="488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Director: 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miguel Sánchez </a:t>
            </a:r>
            <a:r>
              <a:rPr lang="es-E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santillán</a:t>
            </a: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960" y="685800"/>
            <a:ext cx="10218125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cap="all" spc="-50" dirty="0">
                <a:latin typeface="Calibri" panose="020F0502020204030204" pitchFamily="34" charset="0"/>
                <a:cs typeface="Calibri" panose="020F0502020204030204" pitchFamily="34" charset="0"/>
              </a:rPr>
              <a:t>OBJETIVOS. </a:t>
            </a:r>
            <a:r>
              <a:rPr lang="en-US" spc="-5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br>
              <a:rPr lang="en-US" spc="-5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cap="all" spc="-50" dirty="0" err="1">
                <a:latin typeface="Calibri" panose="020F0502020204030204" pitchFamily="34" charset="0"/>
                <a:cs typeface="Calibri" panose="020F0502020204030204" pitchFamily="34" charset="0"/>
              </a:rPr>
              <a:t>seguimiento</a:t>
            </a:r>
            <a:r>
              <a:rPr lang="en-US" sz="2800" cap="all" spc="-5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800" cap="all" spc="-50" dirty="0" err="1">
                <a:latin typeface="Calibri" panose="020F0502020204030204" pitchFamily="34" charset="0"/>
                <a:cs typeface="Calibri" panose="020F0502020204030204" pitchFamily="34" charset="0"/>
              </a:rPr>
              <a:t>precios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Marcador de contenido 1">
            <a:extLst>
              <a:ext uri="{FF2B5EF4-FFF2-40B4-BE49-F238E27FC236}">
                <a16:creationId xmlns:a16="http://schemas.microsoft.com/office/drawing/2014/main" id="{15D102B6-924C-4D59-9536-B0485A405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960" y="2286000"/>
            <a:ext cx="9942727" cy="3581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permitirá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los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usuarios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registrados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añadir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una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propiedad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seguimiento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una de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esas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propiedades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baja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precio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estos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usuarios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recibirán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correo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electrónico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notificándoles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dicha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bajada.</a:t>
            </a:r>
          </a:p>
          <a:p>
            <a:pPr marL="384048" lvl="1"/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299039-F524-4A0F-AE3C-C55542F65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014" y="3429000"/>
            <a:ext cx="4905220" cy="2416834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7703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150" y="685800"/>
            <a:ext cx="10129935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cap="all" spc="-50" dirty="0" err="1">
                <a:latin typeface="Calibri" panose="020F0502020204030204" pitchFamily="34" charset="0"/>
                <a:cs typeface="Calibri" panose="020F0502020204030204" pitchFamily="34" charset="0"/>
              </a:rPr>
              <a:t>planificación</a:t>
            </a:r>
            <a:br>
              <a:rPr lang="en-US" cap="all" spc="-50" dirty="0"/>
            </a:br>
            <a:endParaRPr lang="en-US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B430CEB-B384-4169-B04B-2164FD85B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277198"/>
              </p:ext>
            </p:extLst>
          </p:nvPr>
        </p:nvGraphicFramePr>
        <p:xfrm>
          <a:off x="5966460" y="2171700"/>
          <a:ext cx="4838390" cy="363325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4838390">
                  <a:extLst>
                    <a:ext uri="{9D8B030D-6E8A-4147-A177-3AD203B41FA5}">
                      <a16:colId xmlns:a16="http://schemas.microsoft.com/office/drawing/2014/main" val="2060847175"/>
                    </a:ext>
                  </a:extLst>
                </a:gridCol>
              </a:tblGrid>
              <a:tr h="2363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TAREA</a:t>
                      </a:r>
                    </a:p>
                  </a:txBody>
                  <a:tcPr marL="68580" marR="68580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240685"/>
                  </a:ext>
                </a:extLst>
              </a:tr>
              <a:tr h="23630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Aplicación web de Gestión Inmobiliaria</a:t>
                      </a:r>
                    </a:p>
                  </a:txBody>
                  <a:tcPr marL="68580" marR="68580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041140"/>
                  </a:ext>
                </a:extLst>
              </a:tr>
              <a:tr h="28496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 de Preparación</a:t>
                      </a:r>
                    </a:p>
                  </a:txBody>
                  <a:tcPr marL="68580" marR="6858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475441"/>
                  </a:ext>
                </a:extLst>
              </a:tr>
              <a:tr h="28496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 de Análisis</a:t>
                      </a:r>
                    </a:p>
                  </a:txBody>
                  <a:tcPr marL="68580" marR="6858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631476"/>
                  </a:ext>
                </a:extLst>
              </a:tr>
              <a:tr h="28496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 de Diseño</a:t>
                      </a:r>
                    </a:p>
                  </a:txBody>
                  <a:tcPr marL="68580" marR="6858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95530"/>
                  </a:ext>
                </a:extLst>
              </a:tr>
              <a:tr h="28496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Fase de Desarrollo</a:t>
                      </a:r>
                    </a:p>
                  </a:txBody>
                  <a:tcPr marL="68580" marR="6858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965855"/>
                  </a:ext>
                </a:extLst>
              </a:tr>
              <a:tr h="284968">
                <a:tc>
                  <a:txBody>
                    <a:bodyPr/>
                    <a:lstStyle/>
                    <a:p>
                      <a:pPr lvl="1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Gestión de Cuentas</a:t>
                      </a: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374245"/>
                  </a:ext>
                </a:extLst>
              </a:tr>
              <a:tr h="284968">
                <a:tc>
                  <a:txBody>
                    <a:bodyPr/>
                    <a:lstStyle/>
                    <a:p>
                      <a:pPr lvl="1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Expositor y Filtro de Inmuebles</a:t>
                      </a: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626575"/>
                  </a:ext>
                </a:extLst>
              </a:tr>
              <a:tr h="284968">
                <a:tc>
                  <a:txBody>
                    <a:bodyPr/>
                    <a:lstStyle/>
                    <a:p>
                      <a:pPr lvl="1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Comunicación Usuario/Agente</a:t>
                      </a: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43691"/>
                  </a:ext>
                </a:extLst>
              </a:tr>
              <a:tr h="284968">
                <a:tc>
                  <a:txBody>
                    <a:bodyPr/>
                    <a:lstStyle/>
                    <a:p>
                      <a:pPr lvl="1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Seguimiento de Precios</a:t>
                      </a: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338621"/>
                  </a:ext>
                </a:extLst>
              </a:tr>
              <a:tr h="284968">
                <a:tc>
                  <a:txBody>
                    <a:bodyPr/>
                    <a:lstStyle/>
                    <a:p>
                      <a:pPr lvl="1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Geolocalización</a:t>
                      </a: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249373"/>
                  </a:ext>
                </a:extLst>
              </a:tr>
              <a:tr h="28496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 de Pruebas</a:t>
                      </a:r>
                    </a:p>
                  </a:txBody>
                  <a:tcPr marL="68580" marR="6858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732412"/>
                  </a:ext>
                </a:extLst>
              </a:tr>
              <a:tr h="28496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 de Cierre</a:t>
                      </a:r>
                    </a:p>
                  </a:txBody>
                  <a:tcPr marL="68580" marR="6858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860232"/>
                  </a:ext>
                </a:extLst>
              </a:tr>
            </a:tbl>
          </a:graphicData>
        </a:graphic>
      </p:graphicFrame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C747BCA4-69DA-457E-AAF2-BEA0CC1E8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235" y="2327164"/>
            <a:ext cx="3588710" cy="979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latin typeface="Calibri" panose="020F0502020204030204" pitchFamily="34" charset="0"/>
                <a:cs typeface="Calibri" panose="020F0502020204030204" pitchFamily="34" charset="0"/>
              </a:rPr>
              <a:t>DURACIÓN ESTIMADA: 80 días</a:t>
            </a:r>
          </a:p>
          <a:p>
            <a:pPr lvl="0"/>
            <a:endParaRPr lang="es-ES" dirty="0"/>
          </a:p>
          <a:p>
            <a:pPr lvl="1"/>
            <a:endParaRPr lang="es-ES" dirty="0"/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81D9397E-25C7-4E01-A827-832654762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828" y="3184566"/>
            <a:ext cx="1747499" cy="174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98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Tecnologías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herramientas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I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tecnologías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4" descr="Introducción a express js. Antes de comenzar a utilizar express se… | by  Aarón López Sosa | Medium">
            <a:extLst>
              <a:ext uri="{FF2B5EF4-FFF2-40B4-BE49-F238E27FC236}">
                <a16:creationId xmlns:a16="http://schemas.microsoft.com/office/drawing/2014/main" id="{6A31419A-B264-44ED-B403-972552C30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06" y="3245417"/>
            <a:ext cx="2420048" cy="133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71BED7D-C013-4E5E-B7BA-6791C4749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54" y="1903735"/>
            <a:ext cx="2804902" cy="75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Novedades Bootstrap 4.1 - Óscar Lijó">
            <a:extLst>
              <a:ext uri="{FF2B5EF4-FFF2-40B4-BE49-F238E27FC236}">
                <a16:creationId xmlns:a16="http://schemas.microsoft.com/office/drawing/2014/main" id="{D588DDE9-4532-4F9B-A8B6-8BE9CF4674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3" r="21942"/>
          <a:stretch/>
        </p:blipFill>
        <p:spPr bwMode="auto">
          <a:xfrm>
            <a:off x="4668881" y="4910456"/>
            <a:ext cx="850582" cy="75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 descr="Texto, Logotipo&#10;&#10;Descripción generada automáticamente">
            <a:extLst>
              <a:ext uri="{FF2B5EF4-FFF2-40B4-BE49-F238E27FC236}">
                <a16:creationId xmlns:a16="http://schemas.microsoft.com/office/drawing/2014/main" id="{7FBB27F5-39ED-44DE-B94F-249ABCC5C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806" y="3147790"/>
            <a:ext cx="1746945" cy="746594"/>
          </a:xfrm>
          <a:prstGeom prst="rect">
            <a:avLst/>
          </a:prstGeom>
        </p:spPr>
      </p:pic>
      <p:pic>
        <p:nvPicPr>
          <p:cNvPr id="17" name="Picture 2" descr="Mongoose.js - Workshop Fullstack Javascript">
            <a:extLst>
              <a:ext uri="{FF2B5EF4-FFF2-40B4-BE49-F238E27FC236}">
                <a16:creationId xmlns:a16="http://schemas.microsoft.com/office/drawing/2014/main" id="{23E3AEA5-2DF3-450D-81F6-B0DB40826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05" y="2072784"/>
            <a:ext cx="1828800" cy="41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Font Awesome Icons | Drupal.org">
            <a:extLst>
              <a:ext uri="{FF2B5EF4-FFF2-40B4-BE49-F238E27FC236}">
                <a16:creationId xmlns:a16="http://schemas.microsoft.com/office/drawing/2014/main" id="{A09D6311-B2A7-4149-B4C1-EA41DD34C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573" y="4910456"/>
            <a:ext cx="721533" cy="72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niciando con Chart JS">
            <a:extLst>
              <a:ext uri="{FF2B5EF4-FFF2-40B4-BE49-F238E27FC236}">
                <a16:creationId xmlns:a16="http://schemas.microsoft.com/office/drawing/2014/main" id="{51EDA50C-B1CE-41D4-86B8-3E2051FD7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5" t="9941" r="30107" b="6636"/>
          <a:stretch/>
        </p:blipFill>
        <p:spPr bwMode="auto">
          <a:xfrm>
            <a:off x="7133464" y="4910456"/>
            <a:ext cx="721532" cy="85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76BAF74E-F762-43D4-9E99-FC3A1DF71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282" y="3204000"/>
            <a:ext cx="1698117" cy="4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AEE1C95B-F7CC-4DF8-8F90-579CC40127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0517876"/>
              </p:ext>
            </p:extLst>
          </p:nvPr>
        </p:nvGraphicFramePr>
        <p:xfrm>
          <a:off x="1371601" y="2286000"/>
          <a:ext cx="2179467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874797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Tecnologías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herramientas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Ii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Herramientas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WebStorm: El IDE más inteligente para JavaScript, creado por JetBrains">
            <a:extLst>
              <a:ext uri="{FF2B5EF4-FFF2-40B4-BE49-F238E27FC236}">
                <a16:creationId xmlns:a16="http://schemas.microsoft.com/office/drawing/2014/main" id="{94043BEF-ADE2-4CCA-AD00-8D18BD3FF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151" y="3822490"/>
            <a:ext cx="1573534" cy="157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ngoDB Logo - LogoDix">
            <a:extLst>
              <a:ext uri="{FF2B5EF4-FFF2-40B4-BE49-F238E27FC236}">
                <a16:creationId xmlns:a16="http://schemas.microsoft.com/office/drawing/2014/main" id="{9A89A86A-FD47-45A9-A2D0-BAD54E60A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982" y="3855781"/>
            <a:ext cx="4843424" cy="121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F24B7745-B812-4C4D-A6F9-3DDE7044A6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7539540"/>
              </p:ext>
            </p:extLst>
          </p:nvPr>
        </p:nvGraphicFramePr>
        <p:xfrm>
          <a:off x="1371600" y="2118360"/>
          <a:ext cx="2570085" cy="1196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3511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150" y="685800"/>
            <a:ext cx="10129935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cap="all" spc="-50" dirty="0" err="1">
                <a:latin typeface="Calibri" panose="020F0502020204030204" pitchFamily="34" charset="0"/>
                <a:cs typeface="Calibri" panose="020F0502020204030204" pitchFamily="34" charset="0"/>
              </a:rPr>
              <a:t>Arquitectura</a:t>
            </a:r>
            <a:r>
              <a:rPr lang="en-US" cap="all" spc="-50" dirty="0">
                <a:latin typeface="Calibri" panose="020F0502020204030204" pitchFamily="34" charset="0"/>
                <a:cs typeface="Calibri" panose="020F0502020204030204" pitchFamily="34" charset="0"/>
              </a:rPr>
              <a:t> del Sistema. I  </a:t>
            </a:r>
            <a:br>
              <a:rPr lang="en-US" cap="all" spc="-5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cap="all" spc="-50" dirty="0" err="1">
                <a:latin typeface="Calibri" panose="020F0502020204030204" pitchFamily="34" charset="0"/>
                <a:cs typeface="Calibri" panose="020F0502020204030204" pitchFamily="34" charset="0"/>
              </a:rPr>
              <a:t>diagrama</a:t>
            </a:r>
            <a:r>
              <a:rPr lang="en-US" sz="2800" cap="all" spc="-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50" dirty="0" err="1">
                <a:latin typeface="Calibri" panose="020F0502020204030204" pitchFamily="34" charset="0"/>
                <a:cs typeface="Calibri" panose="020F0502020204030204" pitchFamily="34" charset="0"/>
              </a:rPr>
              <a:t>relacional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A145171-0BE1-448F-A8D7-EE8CFC4B6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0" y="2278380"/>
            <a:ext cx="9360000" cy="3480945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2753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150" y="685800"/>
            <a:ext cx="10129935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cap="all" spc="-50" dirty="0" err="1">
                <a:latin typeface="Calibri" panose="020F0502020204030204" pitchFamily="34" charset="0"/>
                <a:cs typeface="Calibri" panose="020F0502020204030204" pitchFamily="34" charset="0"/>
              </a:rPr>
              <a:t>Arquitectura</a:t>
            </a:r>
            <a:r>
              <a:rPr lang="en-US" cap="all" spc="-50" dirty="0">
                <a:latin typeface="Calibri" panose="020F0502020204030204" pitchFamily="34" charset="0"/>
                <a:cs typeface="Calibri" panose="020F0502020204030204" pitchFamily="34" charset="0"/>
              </a:rPr>
              <a:t> del Sistema. </a:t>
            </a:r>
            <a:r>
              <a:rPr lang="en-US" cap="all" spc="-50" dirty="0" err="1">
                <a:latin typeface="Calibri" panose="020F0502020204030204" pitchFamily="34" charset="0"/>
                <a:cs typeface="Calibri" panose="020F0502020204030204" pitchFamily="34" charset="0"/>
              </a:rPr>
              <a:t>Ii</a:t>
            </a:r>
            <a:r>
              <a:rPr lang="en-US" cap="all" spc="-5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br>
              <a:rPr lang="en-US" cap="all" spc="-5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cap="all" spc="-50" dirty="0" err="1">
                <a:latin typeface="Calibri" panose="020F0502020204030204" pitchFamily="34" charset="0"/>
                <a:cs typeface="Calibri" panose="020F0502020204030204" pitchFamily="34" charset="0"/>
              </a:rPr>
              <a:t>diagrama</a:t>
            </a:r>
            <a:r>
              <a:rPr lang="en-US" sz="2800" cap="all" spc="-5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800" cap="all" spc="-50" dirty="0" err="1">
                <a:latin typeface="Calibri" panose="020F0502020204030204" pitchFamily="34" charset="0"/>
                <a:cs typeface="Calibri" panose="020F0502020204030204" pitchFamily="34" charset="0"/>
              </a:rPr>
              <a:t>módulos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D25A1C7-2C22-4440-864F-8B800256F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0" y="1992175"/>
            <a:ext cx="9360000" cy="380019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1956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Pruebas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I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Pruebas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unitarias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y de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integración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627918A-43FA-41E3-A3CD-2E2C1422F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6593080" cy="3648075"/>
          </a:xfrm>
        </p:spPr>
        <p:txBody>
          <a:bodyPr/>
          <a:lstStyle/>
          <a:p>
            <a:pPr algn="just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Pruebas Unitarias</a:t>
            </a:r>
          </a:p>
          <a:p>
            <a:pPr lvl="1" algn="just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Mensajes de error de Mongoose</a:t>
            </a:r>
          </a:p>
          <a:p>
            <a:pPr marL="530352" lvl="1" indent="0" algn="just">
              <a:buNone/>
            </a:pP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Pruebas de Integración</a:t>
            </a:r>
          </a:p>
          <a:p>
            <a:pPr lvl="1" algn="just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59 Casos de Prueba (36 Positivos / 23 Negativos)</a:t>
            </a:r>
          </a:p>
          <a:p>
            <a:pPr lvl="1" algn="just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Errores detectados</a:t>
            </a:r>
          </a:p>
          <a:p>
            <a:pPr lvl="2" algn="just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Validación de datos en el Servidor.</a:t>
            </a:r>
          </a:p>
          <a:p>
            <a:pPr lvl="2" algn="just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Uso incorrecto de algunas expresiones de búsqueda en la Base de Datos.</a:t>
            </a:r>
          </a:p>
        </p:txBody>
      </p:sp>
      <p:pic>
        <p:nvPicPr>
          <p:cNvPr id="7" name="Marcador de contenido 9">
            <a:extLst>
              <a:ext uri="{FF2B5EF4-FFF2-40B4-BE49-F238E27FC236}">
                <a16:creationId xmlns:a16="http://schemas.microsoft.com/office/drawing/2014/main" id="{956B808B-5907-4DDC-8435-20884584F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8392" y="2029658"/>
            <a:ext cx="1146248" cy="126000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A0A91F75-9296-41E7-B700-70F507F76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0752" y="2029658"/>
            <a:ext cx="1089648" cy="1260000"/>
          </a:xfrm>
          <a:prstGeom prst="rect">
            <a:avLst/>
          </a:prstGeom>
        </p:spPr>
      </p:pic>
      <p:pic>
        <p:nvPicPr>
          <p:cNvPr id="12" name="Picture 10" descr="Charla de introducción al scraping con Selenium y Python – 2021 | Oficina  de Software Libre">
            <a:extLst>
              <a:ext uri="{FF2B5EF4-FFF2-40B4-BE49-F238E27FC236}">
                <a16:creationId xmlns:a16="http://schemas.microsoft.com/office/drawing/2014/main" id="{BC0C9566-5F9C-448A-AA97-761A74236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57" y="3571874"/>
            <a:ext cx="1089648" cy="113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968FA1F9-355A-47D8-A636-6BC89FEA4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044" y="4992764"/>
            <a:ext cx="2253258" cy="52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09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B19B513-C079-4884-89E9-A76D8221B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401368"/>
            <a:ext cx="9601200" cy="3466031"/>
          </a:xfrm>
        </p:spPr>
        <p:txBody>
          <a:bodyPr>
            <a:norm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Pruebas de Accesibilidad</a:t>
            </a:r>
            <a:endParaRPr lang="es-ES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s-ES" baseline="0" dirty="0">
                <a:latin typeface="Calibri" panose="020F0502020204030204" pitchFamily="34" charset="0"/>
                <a:cs typeface="Calibri" panose="020F0502020204030204" pitchFamily="34" charset="0"/>
              </a:rPr>
              <a:t>Pruebas Automáticas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s-ES" baseline="0" dirty="0">
                <a:latin typeface="Calibri" panose="020F0502020204030204" pitchFamily="34" charset="0"/>
                <a:cs typeface="Calibri" panose="020F0502020204030204" pitchFamily="34" charset="0"/>
              </a:rPr>
              <a:t>Pruebas Manuales </a:t>
            </a:r>
          </a:p>
          <a:p>
            <a:pPr lvl="1"/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Pruebas de Carga</a:t>
            </a:r>
          </a:p>
          <a:p>
            <a:pPr lvl="1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50 Peticiones Concurrentes por módulos. </a:t>
            </a:r>
          </a:p>
          <a:p>
            <a:endParaRPr lang="es-ES" dirty="0"/>
          </a:p>
          <a:p>
            <a:pPr lvl="0"/>
            <a:endParaRPr lang="es-ES" dirty="0"/>
          </a:p>
          <a:p>
            <a:pPr lvl="1"/>
            <a:endParaRPr 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Pruebas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ii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pruebas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de carga y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Accesibilidad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9BCD7CF-2140-41DD-ABF7-174130AC1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904" y="2811567"/>
            <a:ext cx="900000" cy="31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F46A142-668D-4045-BBBE-DAD331687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904" y="3221766"/>
            <a:ext cx="900000" cy="31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Pruebas de Accesibilidad - Abstracta Chile">
            <a:extLst>
              <a:ext uri="{FF2B5EF4-FFF2-40B4-BE49-F238E27FC236}">
                <a16:creationId xmlns:a16="http://schemas.microsoft.com/office/drawing/2014/main" id="{B6791C28-404C-46DD-ACEF-3952C1B48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472" y="2209546"/>
            <a:ext cx="2015470" cy="67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CF3E3340-A24E-416A-98D0-EDB859861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372319"/>
              </p:ext>
            </p:extLst>
          </p:nvPr>
        </p:nvGraphicFramePr>
        <p:xfrm>
          <a:off x="1645774" y="4896442"/>
          <a:ext cx="8573330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99065">
                  <a:extLst>
                    <a:ext uri="{9D8B030D-6E8A-4147-A177-3AD203B41FA5}">
                      <a16:colId xmlns:a16="http://schemas.microsoft.com/office/drawing/2014/main" val="254262672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95804837"/>
                    </a:ext>
                  </a:extLst>
                </a:gridCol>
                <a:gridCol w="1555335">
                  <a:extLst>
                    <a:ext uri="{9D8B030D-6E8A-4147-A177-3AD203B41FA5}">
                      <a16:colId xmlns:a16="http://schemas.microsoft.com/office/drawing/2014/main" val="930406241"/>
                    </a:ext>
                  </a:extLst>
                </a:gridCol>
                <a:gridCol w="1178832">
                  <a:extLst>
                    <a:ext uri="{9D8B030D-6E8A-4147-A177-3AD203B41FA5}">
                      <a16:colId xmlns:a16="http://schemas.microsoft.com/office/drawing/2014/main" val="1328200516"/>
                    </a:ext>
                  </a:extLst>
                </a:gridCol>
                <a:gridCol w="1021056">
                  <a:extLst>
                    <a:ext uri="{9D8B030D-6E8A-4147-A177-3AD203B41FA5}">
                      <a16:colId xmlns:a16="http://schemas.microsoft.com/office/drawing/2014/main" val="1246290006"/>
                    </a:ext>
                  </a:extLst>
                </a:gridCol>
                <a:gridCol w="871176">
                  <a:extLst>
                    <a:ext uri="{9D8B030D-6E8A-4147-A177-3AD203B41FA5}">
                      <a16:colId xmlns:a16="http://schemas.microsoft.com/office/drawing/2014/main" val="3711320940"/>
                    </a:ext>
                  </a:extLst>
                </a:gridCol>
                <a:gridCol w="1133466">
                  <a:extLst>
                    <a:ext uri="{9D8B030D-6E8A-4147-A177-3AD203B41FA5}">
                      <a16:colId xmlns:a16="http://schemas.microsoft.com/office/drawing/2014/main" val="1542792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Módulo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Conversations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Properties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Wishes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947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Tiempo </a:t>
                      </a:r>
                      <a:r>
                        <a:rPr lang="es-ES" b="1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Máx</a:t>
                      </a:r>
                      <a:r>
                        <a:rPr lang="es-E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s-ES" b="1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seg</a:t>
                      </a:r>
                      <a:r>
                        <a:rPr lang="es-ES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18841"/>
                  </a:ext>
                </a:extLst>
              </a:tr>
            </a:tbl>
          </a:graphicData>
        </a:graphic>
      </p:graphicFrame>
      <p:pic>
        <p:nvPicPr>
          <p:cNvPr id="11" name="Picture 18">
            <a:extLst>
              <a:ext uri="{FF2B5EF4-FFF2-40B4-BE49-F238E27FC236}">
                <a16:creationId xmlns:a16="http://schemas.microsoft.com/office/drawing/2014/main" id="{C5491B9A-58BD-4CC2-BE38-0ACF44654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472" y="3380733"/>
            <a:ext cx="2016000" cy="68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746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Pruebas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Iii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pruebas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usabilidad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C1A1DEDA-8128-4937-B104-EEE332CC1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5129520"/>
              </p:ext>
            </p:extLst>
          </p:nvPr>
        </p:nvGraphicFramePr>
        <p:xfrm>
          <a:off x="1371600" y="1905712"/>
          <a:ext cx="9601200" cy="3879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E567F2B8-8DD6-4C9A-A2FD-F6F1310ADA14}"/>
              </a:ext>
            </a:extLst>
          </p:cNvPr>
          <p:cNvSpPr txBox="1"/>
          <p:nvPr/>
        </p:nvSpPr>
        <p:spPr>
          <a:xfrm>
            <a:off x="4822320" y="2401962"/>
            <a:ext cx="269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sz="2800" b="1" baseline="0" dirty="0">
                <a:latin typeface="Calibri" panose="020F0502020204030204" pitchFamily="34" charset="0"/>
                <a:cs typeface="Calibri" panose="020F0502020204030204" pitchFamily="34" charset="0"/>
              </a:rPr>
              <a:t>CUESTIONARIOS</a:t>
            </a:r>
            <a:endParaRPr lang="es-E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9407A35-24C3-452A-9CD0-2C0F4F6C78C4}"/>
              </a:ext>
            </a:extLst>
          </p:cNvPr>
          <p:cNvSpPr/>
          <p:nvPr/>
        </p:nvSpPr>
        <p:spPr>
          <a:xfrm>
            <a:off x="9545652" y="1052201"/>
            <a:ext cx="1427148" cy="13497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s-ES" sz="1600" dirty="0"/>
              <a:t> </a:t>
            </a:r>
          </a:p>
          <a:p>
            <a:pPr algn="ctr"/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Sujetos de Prueba</a:t>
            </a:r>
          </a:p>
        </p:txBody>
      </p:sp>
    </p:spTree>
    <p:extLst>
      <p:ext uri="{BB962C8B-B14F-4D97-AF65-F5344CB8AC3E}">
        <p14:creationId xmlns:p14="http://schemas.microsoft.com/office/powerpoint/2010/main" val="1876599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Pruebas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IV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pruebas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usabilidad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9407A35-24C3-452A-9CD0-2C0F4F6C78C4}"/>
              </a:ext>
            </a:extLst>
          </p:cNvPr>
          <p:cNvSpPr/>
          <p:nvPr/>
        </p:nvSpPr>
        <p:spPr>
          <a:xfrm>
            <a:off x="9545652" y="1052201"/>
            <a:ext cx="1427148" cy="13497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</a:rPr>
              <a:t>Sujetos de Prueba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64FB9E3-4738-4C0D-B3D5-6FD8AE236FD3}"/>
              </a:ext>
            </a:extLst>
          </p:cNvPr>
          <p:cNvSpPr/>
          <p:nvPr/>
        </p:nvSpPr>
        <p:spPr>
          <a:xfrm>
            <a:off x="1371600" y="2171699"/>
            <a:ext cx="9601200" cy="3613803"/>
          </a:xfrm>
          <a:prstGeom prst="rect">
            <a:avLst/>
          </a:prstGeom>
        </p:spPr>
        <p:txBody>
          <a:bodyPr anchor="t"/>
          <a:lstStyle/>
          <a:p>
            <a:pPr lvl="0">
              <a:lnSpc>
                <a:spcPct val="150000"/>
              </a:lnSpc>
              <a:buChar char="•"/>
            </a:pPr>
            <a:r>
              <a:rPr lang="es-ES" sz="2000" i="1" dirty="0">
                <a:latin typeface="Calibri" panose="020F0502020204030204" pitchFamily="34" charset="0"/>
                <a:cs typeface="Calibri" panose="020F0502020204030204" pitchFamily="34" charset="0"/>
              </a:rPr>
              <a:t>Cambio del término 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“Propiedad” por “Inmueble”.</a:t>
            </a:r>
          </a:p>
          <a:p>
            <a:pPr lvl="0">
              <a:lnSpc>
                <a:spcPct val="150000"/>
              </a:lnSpc>
              <a:buChar char="•"/>
            </a:pPr>
            <a:r>
              <a:rPr lang="es-ES" sz="2000" i="1" baseline="0" dirty="0">
                <a:latin typeface="Calibri" panose="020F0502020204030204" pitchFamily="34" charset="0"/>
                <a:cs typeface="Calibri" panose="020F0502020204030204" pitchFamily="34" charset="0"/>
              </a:rPr>
              <a:t>Reestructuración de la barra de navegación.</a:t>
            </a:r>
            <a:endParaRPr lang="es-E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50000"/>
              </a:lnSpc>
              <a:buChar char="•"/>
            </a:pPr>
            <a:r>
              <a:rPr lang="es-ES" sz="2000" i="1" dirty="0">
                <a:latin typeface="Calibri" panose="020F0502020204030204" pitchFamily="34" charset="0"/>
                <a:cs typeface="Calibri" panose="020F0502020204030204" pitchFamily="34" charset="0"/>
              </a:rPr>
              <a:t>Modificación en el proceso de edición de imágenes de un inmueble.</a:t>
            </a:r>
            <a:endParaRPr lang="es-E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50000"/>
              </a:lnSpc>
              <a:buChar char="•"/>
            </a:pPr>
            <a:r>
              <a:rPr lang="es-ES" sz="2000" i="1" baseline="0" dirty="0">
                <a:latin typeface="Calibri" panose="020F0502020204030204" pitchFamily="34" charset="0"/>
                <a:cs typeface="Calibri" panose="020F0502020204030204" pitchFamily="34" charset="0"/>
              </a:rPr>
              <a:t>Separación del proceso de edición de perfil en dos partes:</a:t>
            </a:r>
            <a:endParaRPr lang="es-E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Char char="•"/>
            </a:pPr>
            <a:r>
              <a:rPr lang="es-ES" sz="2000" i="1" dirty="0">
                <a:latin typeface="Calibri" panose="020F0502020204030204" pitchFamily="34" charset="0"/>
                <a:cs typeface="Calibri" panose="020F0502020204030204" pitchFamily="34" charset="0"/>
              </a:rPr>
              <a:t>Uno para los aspectos generales (nombre y apellidos).</a:t>
            </a:r>
            <a:endParaRPr lang="es-E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Char char="•"/>
            </a:pPr>
            <a:r>
              <a:rPr lang="es-ES" sz="2000" i="1" baseline="0" dirty="0">
                <a:latin typeface="Calibri" panose="020F0502020204030204" pitchFamily="34" charset="0"/>
                <a:cs typeface="Calibri" panose="020F0502020204030204" pitchFamily="34" charset="0"/>
              </a:rPr>
              <a:t>Otro para la contraseña.</a:t>
            </a:r>
            <a:endParaRPr lang="es-E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069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íNDICE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9915772-6F11-4D0C-9232-72AD35E17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37857"/>
            <a:ext cx="9601200" cy="3929543"/>
          </a:xfrm>
        </p:spPr>
        <p:txBody>
          <a:bodyPr>
            <a:normAutofit fontScale="92500" lnSpcReduction="10000"/>
          </a:bodyPr>
          <a:lstStyle/>
          <a:p>
            <a:pPr lvl="0">
              <a:buFont typeface="Wingdings" panose="05000000000000000000" pitchFamily="2" charset="2"/>
              <a:buChar char="v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Introducción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Objetivos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Planificación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Arquitectura del sistema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Herramientas y tecnologías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Pruebas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Demostración práctica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Presupuesto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Ampliaciones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Conclusiones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2" y="1480930"/>
            <a:ext cx="530113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dirty="0" err="1">
                <a:latin typeface="Calibri" panose="020F0502020204030204" pitchFamily="34" charset="0"/>
                <a:cs typeface="Calibri" panose="020F0502020204030204" pitchFamily="34" charset="0"/>
              </a:rPr>
              <a:t>Demostración</a:t>
            </a:r>
            <a:r>
              <a:rPr lang="en-US" sz="5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600" dirty="0" err="1">
                <a:latin typeface="Calibri" panose="020F0502020204030204" pitchFamily="34" charset="0"/>
                <a:cs typeface="Calibri" panose="020F0502020204030204" pitchFamily="34" charset="0"/>
              </a:rPr>
              <a:t>práctica</a:t>
            </a:r>
            <a:endParaRPr lang="en-US" sz="5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Graphic 24" descr="Maestro">
            <a:extLst>
              <a:ext uri="{FF2B5EF4-FFF2-40B4-BE49-F238E27FC236}">
                <a16:creationId xmlns:a16="http://schemas.microsoft.com/office/drawing/2014/main" id="{D81020AB-134D-4856-A0A6-B282F8EAB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5675" y="1338739"/>
            <a:ext cx="3415614" cy="34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90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Presupuesto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cliente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D4F3AAC9-3FB1-46CA-9FB8-7CF5D09CF1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8235303"/>
              </p:ext>
            </p:extLst>
          </p:nvPr>
        </p:nvGraphicFramePr>
        <p:xfrm>
          <a:off x="1219200" y="1563791"/>
          <a:ext cx="9601200" cy="4251933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4895273">
                  <a:extLst>
                    <a:ext uri="{9D8B030D-6E8A-4147-A177-3AD203B41FA5}">
                      <a16:colId xmlns:a16="http://schemas.microsoft.com/office/drawing/2014/main" val="1769153549"/>
                    </a:ext>
                  </a:extLst>
                </a:gridCol>
                <a:gridCol w="2365154">
                  <a:extLst>
                    <a:ext uri="{9D8B030D-6E8A-4147-A177-3AD203B41FA5}">
                      <a16:colId xmlns:a16="http://schemas.microsoft.com/office/drawing/2014/main" val="2431898781"/>
                    </a:ext>
                  </a:extLst>
                </a:gridCol>
                <a:gridCol w="2340773">
                  <a:extLst>
                    <a:ext uri="{9D8B030D-6E8A-4147-A177-3AD203B41FA5}">
                      <a16:colId xmlns:a16="http://schemas.microsoft.com/office/drawing/2014/main" val="1439216495"/>
                    </a:ext>
                  </a:extLst>
                </a:gridCol>
              </a:tblGrid>
              <a:tr h="2631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DESCRIPCIÓN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COSTE PERSONAL 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COSTE MATERIAL 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6327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Iniciación del Proyecto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1186,25 </a:t>
                      </a:r>
                      <a:r>
                        <a:rPr lang="es-ES" sz="1600" b="1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€</a:t>
                      </a: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8450138"/>
                  </a:ext>
                </a:extLst>
              </a:tr>
              <a:tr h="147637">
                <a:tc>
                  <a:txBody>
                    <a:bodyPr/>
                    <a:lstStyle/>
                    <a:p>
                      <a:pPr indent="12763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Licencias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E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194,19 </a:t>
                      </a:r>
                      <a:r>
                        <a:rPr lang="es-ES" sz="16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€</a:t>
                      </a:r>
                      <a:endParaRPr lang="es-E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6701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12763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Oficina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E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992,06 </a:t>
                      </a:r>
                      <a:r>
                        <a:rPr lang="es-ES" sz="16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€</a:t>
                      </a:r>
                      <a:endParaRPr lang="es-E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12434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Análisis y Estudio del Proyecto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285,00 </a:t>
                      </a:r>
                      <a:r>
                        <a:rPr lang="es-ES" sz="1600" b="1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€</a:t>
                      </a: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5382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Diseño del Sistema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90,00 </a:t>
                      </a:r>
                      <a:r>
                        <a:rPr lang="es-ES" sz="1600" b="1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€</a:t>
                      </a: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6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06762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Módulos Software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560,74 </a:t>
                      </a:r>
                      <a:r>
                        <a:rPr lang="es-ES" sz="1600" b="1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€</a:t>
                      </a: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428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12763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Gestión de Cuentas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132,50 </a:t>
                      </a:r>
                      <a:r>
                        <a:rPr lang="es-ES" sz="16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€</a:t>
                      </a:r>
                      <a:endParaRPr lang="es-E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1195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12763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Expositor y Filtro de Inmuebles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132,00 </a:t>
                      </a:r>
                      <a:r>
                        <a:rPr lang="es-ES" sz="16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€</a:t>
                      </a:r>
                      <a:endParaRPr lang="es-E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7842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12763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Comunicación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132,20 </a:t>
                      </a:r>
                      <a:r>
                        <a:rPr lang="es-ES" sz="16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€</a:t>
                      </a:r>
                      <a:endParaRPr lang="es-E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E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7272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12763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Seguimientos</a:t>
                      </a:r>
                      <a:endParaRPr lang="es-E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92,04 </a:t>
                      </a:r>
                      <a:r>
                        <a:rPr lang="es-ES" sz="16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€</a:t>
                      </a:r>
                      <a:endParaRPr lang="es-E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E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915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12763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Geolocalización</a:t>
                      </a:r>
                      <a:endParaRPr lang="es-ES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72,00 </a:t>
                      </a:r>
                      <a:r>
                        <a:rPr lang="es-ES" sz="16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€</a:t>
                      </a:r>
                      <a:endParaRPr lang="es-ES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E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18158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Pruebas</a:t>
                      </a:r>
                      <a:endParaRPr lang="es-E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190,00 </a:t>
                      </a:r>
                      <a:r>
                        <a:rPr lang="es-ES" sz="1600" b="1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€</a:t>
                      </a: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5458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Formación de Usuarios</a:t>
                      </a:r>
                      <a:endParaRPr lang="es-E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145,00 </a:t>
                      </a:r>
                      <a:r>
                        <a:rPr lang="es-ES" sz="1600" b="1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€</a:t>
                      </a: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808335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7739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TOTAL/CATEGORÍA</a:t>
                      </a:r>
                      <a:endParaRPr lang="es-E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1270,74 </a:t>
                      </a:r>
                      <a:r>
                        <a:rPr lang="es-ES" sz="1600" b="1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€</a:t>
                      </a: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1186,25 </a:t>
                      </a:r>
                      <a:r>
                        <a:rPr lang="es-ES" sz="1600" b="1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€</a:t>
                      </a: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564548"/>
                  </a:ext>
                </a:extLst>
              </a:tr>
              <a:tr h="1520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  <a:endParaRPr lang="es-E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2456,99 </a:t>
                      </a:r>
                      <a:r>
                        <a:rPr lang="es-ES" sz="1600" b="1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€</a:t>
                      </a:r>
                      <a:endParaRPr lang="es-E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370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02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Ampliaciones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CC6009-A022-4737-8082-0A7C4E9E6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1912620"/>
            <a:ext cx="4724399" cy="40683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APLICACIÓN MÓVIL </a:t>
            </a:r>
            <a:endParaRPr lang="es-E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>
              <a:buNone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Situación actual: Parcialmente </a:t>
            </a:r>
            <a:r>
              <a:rPr lang="es-ES" i="1" dirty="0">
                <a:latin typeface="Calibri" panose="020F0502020204030204" pitchFamily="34" charset="0"/>
                <a:cs typeface="Calibri" panose="020F0502020204030204" pitchFamily="34" charset="0"/>
              </a:rPr>
              <a:t>responsive.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99A3C7B8-AC7A-4E87-BA31-1CDCBD058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239" y="2947822"/>
            <a:ext cx="2698981" cy="2698981"/>
          </a:xfrm>
          <a:prstGeom prst="rect">
            <a:avLst/>
          </a:prstGeom>
        </p:spPr>
      </p:pic>
      <p:pic>
        <p:nvPicPr>
          <p:cNvPr id="11" name="Picture 4" descr="Indyme, LLC shield-icon &amp;gt;">
            <a:extLst>
              <a:ext uri="{FF2B5EF4-FFF2-40B4-BE49-F238E27FC236}">
                <a16:creationId xmlns:a16="http://schemas.microsoft.com/office/drawing/2014/main" id="{115F8741-0362-47EF-A398-1FD0F8B38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761" y="2946803"/>
            <a:ext cx="27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arcador de contenido 3">
            <a:extLst>
              <a:ext uri="{FF2B5EF4-FFF2-40B4-BE49-F238E27FC236}">
                <a16:creationId xmlns:a16="http://schemas.microsoft.com/office/drawing/2014/main" id="{85469562-51C3-4DB2-AB59-75D0B669F930}"/>
              </a:ext>
            </a:extLst>
          </p:cNvPr>
          <p:cNvSpPr txBox="1">
            <a:spLocks/>
          </p:cNvSpPr>
          <p:nvPr/>
        </p:nvSpPr>
        <p:spPr>
          <a:xfrm>
            <a:off x="6096000" y="1912620"/>
            <a:ext cx="4724399" cy="4068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MEJORA DE LOS ENRUTADORES</a:t>
            </a:r>
            <a:endParaRPr lang="es-E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Font typeface="Franklin Gothic Book" panose="020B0503020102020204" pitchFamily="34" charset="0"/>
              <a:buNone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Situación actual: Protección Media</a:t>
            </a:r>
            <a:endParaRPr lang="es-E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914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conclusiones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7F8B27-2BE0-4BD9-975C-83E1C93DD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baseline="0" dirty="0">
                <a:latin typeface="Calibri" panose="020F0502020204030204" pitchFamily="34" charset="0"/>
                <a:cs typeface="Calibri" panose="020F0502020204030204" pitchFamily="34" charset="0"/>
              </a:rPr>
              <a:t>Se ha desarrollado un sistema web que permite gestionar propiedades inmobiliarias cumpliendo con los requisitos establecidos por el cliente.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s-ES" baseline="0" dirty="0">
                <a:latin typeface="Calibri" panose="020F0502020204030204" pitchFamily="34" charset="0"/>
                <a:cs typeface="Calibri" panose="020F0502020204030204" pitchFamily="34" charset="0"/>
              </a:rPr>
              <a:t>Se ha aprendido a utilizar en mayor profundidad algunas herramientas y tecnologías aprendidas durante el grado, así como otras nuevas.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s-ES" baseline="0" dirty="0">
                <a:latin typeface="Calibri" panose="020F0502020204030204" pitchFamily="34" charset="0"/>
                <a:cs typeface="Calibri" panose="020F0502020204030204" pitchFamily="34" charset="0"/>
              </a:rPr>
              <a:t>El cliente se ha encontrado satisfecho con el resultado, por lo que el sistema podría ser llevado a producción como versión 1.0.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048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575" y="2892490"/>
            <a:ext cx="2962849" cy="8723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dirty="0">
                <a:latin typeface="Calibri" panose="020F0502020204030204" pitchFamily="34" charset="0"/>
                <a:cs typeface="Calibri" panose="020F0502020204030204" pitchFamily="34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945282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C47D4F4-0CFE-4B87-8C7E-3681081D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2299108-7761-4A2E-90FC-4A2B0207C179}"/>
              </a:ext>
            </a:extLst>
          </p:cNvPr>
          <p:cNvSpPr txBox="1">
            <a:spLocks/>
          </p:cNvSpPr>
          <p:nvPr/>
        </p:nvSpPr>
        <p:spPr>
          <a:xfrm>
            <a:off x="1390650" y="685800"/>
            <a:ext cx="4705346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  <a:spcAft>
                <a:spcPts val="600"/>
              </a:spcAft>
            </a:pPr>
            <a:r>
              <a:rPr lang="en-US" sz="44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Introducción</a:t>
            </a:r>
            <a:r>
              <a:rPr lang="en-US" sz="4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I</a:t>
            </a:r>
          </a:p>
          <a:p>
            <a:pPr>
              <a:lnSpc>
                <a:spcPct val="89000"/>
              </a:lnSpc>
              <a:spcAft>
                <a:spcPts val="600"/>
              </a:spcAft>
            </a:pPr>
            <a:r>
              <a:rPr lang="en-US" cap="all" spc="-5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</a:t>
            </a:r>
            <a:r>
              <a:rPr lang="en-US" cap="all" spc="-5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cliente</a:t>
            </a:r>
            <a:endParaRPr lang="en-US" cap="all" spc="-5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50" y="2286000"/>
            <a:ext cx="4705346" cy="3261972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Arca es una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pequeña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agencia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inmobiliaria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localizada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Luarca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Asturias.</a:t>
            </a:r>
          </a:p>
          <a:p>
            <a:pPr algn="just"/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propietario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no se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encuentra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cómodo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Sistema actual (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demasiado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complejo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 </a:t>
            </a:r>
          </a:p>
          <a:p>
            <a:pPr algn="just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solictado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una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aplicación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capaz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realizar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ciertas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tareas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84048" lvl="1">
              <a:buFont typeface="Franklin Gothic Book" panose="020B05030201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763D8CB-F161-4C85-89B2-83026D7EEC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" r="15590" b="2"/>
          <a:stretch/>
        </p:blipFill>
        <p:spPr>
          <a:xfrm>
            <a:off x="6779951" y="2572173"/>
            <a:ext cx="4245731" cy="2975799"/>
          </a:xfrm>
          <a:prstGeom prst="rect">
            <a:avLst/>
          </a:prstGeom>
        </p:spPr>
      </p:pic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4B3B08DF-EC24-4533-BC70-DBC2D274C1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19" b="23644"/>
          <a:stretch/>
        </p:blipFill>
        <p:spPr>
          <a:xfrm>
            <a:off x="8087685" y="2105526"/>
            <a:ext cx="1630262" cy="36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83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C47D4F4-0CFE-4B87-8C7E-3681081D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2299108-7761-4A2E-90FC-4A2B0207C179}"/>
              </a:ext>
            </a:extLst>
          </p:cNvPr>
          <p:cNvSpPr txBox="1">
            <a:spLocks/>
          </p:cNvSpPr>
          <p:nvPr/>
        </p:nvSpPr>
        <p:spPr>
          <a:xfrm>
            <a:off x="1390650" y="685800"/>
            <a:ext cx="10018378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  <a:spcAft>
                <a:spcPts val="600"/>
              </a:spcAft>
            </a:pPr>
            <a:r>
              <a:rPr lang="en-US" sz="44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Introducción</a:t>
            </a:r>
            <a:r>
              <a:rPr lang="en-US" sz="4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44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</a:t>
            </a:r>
            <a:endParaRPr lang="en-US" sz="4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9000"/>
              </a:lnSpc>
              <a:spcAft>
                <a:spcPts val="600"/>
              </a:spcAft>
            </a:pPr>
            <a:r>
              <a:rPr lang="en-US" cap="all" spc="-5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Qué</a:t>
            </a:r>
            <a:r>
              <a:rPr lang="en-US" cap="all" spc="-5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cap="all" spc="-5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ofrecen</a:t>
            </a:r>
            <a:r>
              <a:rPr lang="en-US" cap="all" spc="-5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cap="all" spc="-5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otros</a:t>
            </a:r>
            <a:r>
              <a:rPr lang="en-US" cap="all" spc="-5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cap="all" spc="-5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sistemas</a:t>
            </a:r>
            <a:endParaRPr lang="en-US" cap="all" spc="-5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816" y="2459057"/>
            <a:ext cx="4705350" cy="35814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Franklin Gothic Book" panose="020B05030201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384048" lvl="1">
              <a:buFont typeface="Franklin Gothic Book" panose="020B05030201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28" name="Picture 4" descr="Sobre nosotros — idealista">
            <a:extLst>
              <a:ext uri="{FF2B5EF4-FFF2-40B4-BE49-F238E27FC236}">
                <a16:creationId xmlns:a16="http://schemas.microsoft.com/office/drawing/2014/main" id="{610034DC-638C-48E9-89D9-E660CECF0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249" y="3521239"/>
            <a:ext cx="881178" cy="88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sas y pisos en venta, alquila o vende tu piso - pisos.com">
            <a:extLst>
              <a:ext uri="{FF2B5EF4-FFF2-40B4-BE49-F238E27FC236}">
                <a16:creationId xmlns:a16="http://schemas.microsoft.com/office/drawing/2014/main" id="{F0C412B9-4D2B-4B4A-95B7-FDC08EB2E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716" y="2171700"/>
            <a:ext cx="1398244" cy="66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otocasa | ES - Criteo.com">
            <a:extLst>
              <a:ext uri="{FF2B5EF4-FFF2-40B4-BE49-F238E27FC236}">
                <a16:creationId xmlns:a16="http://schemas.microsoft.com/office/drawing/2014/main" id="{3E919427-DF17-4C1D-928F-6703234D7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086" y="5089891"/>
            <a:ext cx="2483505" cy="59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547EB5C-F3CF-4F03-9F59-331F7981D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5816" y="2352361"/>
            <a:ext cx="6388344" cy="321893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222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C47D4F4-0CFE-4B87-8C7E-3681081D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2299108-7761-4A2E-90FC-4A2B0207C179}"/>
              </a:ext>
            </a:extLst>
          </p:cNvPr>
          <p:cNvSpPr txBox="1">
            <a:spLocks/>
          </p:cNvSpPr>
          <p:nvPr/>
        </p:nvSpPr>
        <p:spPr>
          <a:xfrm>
            <a:off x="1390650" y="685800"/>
            <a:ext cx="10018378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  <a:spcAft>
                <a:spcPts val="600"/>
              </a:spcAft>
            </a:pPr>
            <a:r>
              <a:rPr lang="en-US" sz="44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Introducción</a:t>
            </a:r>
            <a:r>
              <a:rPr lang="en-US" sz="4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44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Iii</a:t>
            </a:r>
            <a:endParaRPr lang="en-US" sz="4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9000"/>
              </a:lnSpc>
              <a:spcAft>
                <a:spcPts val="600"/>
              </a:spcAft>
            </a:pPr>
            <a:r>
              <a:rPr lang="en-US" cap="all" spc="-5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Qué</a:t>
            </a:r>
            <a:r>
              <a:rPr lang="en-US" cap="all" spc="-5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cap="all" spc="-5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necesita</a:t>
            </a:r>
            <a:r>
              <a:rPr lang="en-US" cap="all" spc="-5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cap="all" spc="-5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US" cap="all" spc="-5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cap="all" spc="-5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cliente</a:t>
            </a:r>
            <a:endParaRPr lang="en-US" cap="all" spc="-5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816" y="2459057"/>
            <a:ext cx="4705350" cy="35814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Franklin Gothic Book" panose="020B05030201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384048" lvl="1">
              <a:buFont typeface="Franklin Gothic Book" panose="020B05030201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73A23B0-5DF4-4BE0-BD59-A194797AA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79" y="2006797"/>
            <a:ext cx="6925642" cy="3572374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07679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2299108-7761-4A2E-90FC-4A2B0207C179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489233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  <a:spcAft>
                <a:spcPts val="600"/>
              </a:spcAft>
            </a:pPr>
            <a:r>
              <a:rPr lang="en-US" sz="4400" cap="all" spc="-5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OBJETIVOS. I</a:t>
            </a:r>
            <a:endParaRPr lang="en-US" sz="4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9000"/>
              </a:lnSpc>
              <a:spcAft>
                <a:spcPts val="600"/>
              </a:spcAft>
            </a:pPr>
            <a:r>
              <a:rPr lang="en-US" cap="all" spc="-5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Gestión</a:t>
            </a:r>
            <a:r>
              <a:rPr lang="en-US" cap="all" spc="-5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cap="all" spc="-5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cuentas</a:t>
            </a:r>
            <a:r>
              <a:rPr lang="en-US" cap="all" spc="-5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cap="all" spc="-5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usuario</a:t>
            </a:r>
            <a:endParaRPr lang="en-US" cap="all" spc="-5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87B7DA-C0C8-434C-B536-A30DE0DD6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686962" cy="3581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debe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gestionar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cuentas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usuario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con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diferentes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tipos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privilegios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Sólo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existirá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una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cuenta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tipo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Super-Agente.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2F44409-D439-466B-BBA8-BC7DA0842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607" y="2171700"/>
            <a:ext cx="4350358" cy="2951209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8120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cap="all" spc="-50" dirty="0">
                <a:latin typeface="Calibri" panose="020F0502020204030204" pitchFamily="34" charset="0"/>
                <a:cs typeface="Calibri" panose="020F0502020204030204" pitchFamily="34" charset="0"/>
              </a:rPr>
              <a:t>OBJETIVOS. </a:t>
            </a:r>
            <a:r>
              <a:rPr lang="en-US" cap="all" spc="-50" dirty="0" err="1">
                <a:latin typeface="Calibri" panose="020F0502020204030204" pitchFamily="34" charset="0"/>
                <a:cs typeface="Calibri" panose="020F0502020204030204" pitchFamily="34" charset="0"/>
              </a:rPr>
              <a:t>Ii</a:t>
            </a:r>
            <a:br>
              <a:rPr lang="en-US" cap="all" spc="-5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cap="all" spc="-50" dirty="0" err="1">
                <a:latin typeface="Calibri" panose="020F0502020204030204" pitchFamily="34" charset="0"/>
                <a:cs typeface="Calibri" panose="020F0502020204030204" pitchFamily="34" charset="0"/>
              </a:rPr>
              <a:t>gestión</a:t>
            </a:r>
            <a:r>
              <a:rPr lang="en-US" sz="2800" cap="all" spc="-5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800" cap="all" spc="-50" dirty="0" err="1">
                <a:latin typeface="Calibri" panose="020F0502020204030204" pitchFamily="34" charset="0"/>
                <a:cs typeface="Calibri" panose="020F0502020204030204" pitchFamily="34" charset="0"/>
              </a:rPr>
              <a:t>inmuebles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Marcador de contenido 1">
            <a:extLst>
              <a:ext uri="{FF2B5EF4-FFF2-40B4-BE49-F238E27FC236}">
                <a16:creationId xmlns:a16="http://schemas.microsoft.com/office/drawing/2014/main" id="{15D102B6-924C-4D59-9536-B0485A405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49" y="2286000"/>
            <a:ext cx="9508010" cy="3581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debe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permitir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tanto a los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Agentes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 Super-Agente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gestionar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tanto los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diferentes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inmuebles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ofertados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sus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propietarios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84048" lvl="1"/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Añadir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inmueble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84048" lvl="1"/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Editar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inmueble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84048" lvl="1"/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Eliminar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inmueble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84048" lvl="1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estadísticas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sobre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los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inmuebles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9FC796C-46EE-4367-AAFD-387CEEFC3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937" y="4555392"/>
            <a:ext cx="4188979" cy="1426308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37BD1BDF-EB86-4AE7-ABCD-D79B9626B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189" y="4662522"/>
            <a:ext cx="1155622" cy="115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05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148" y="685800"/>
            <a:ext cx="10089937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cap="all" spc="-50" dirty="0">
                <a:latin typeface="Calibri" panose="020F0502020204030204" pitchFamily="34" charset="0"/>
                <a:cs typeface="Calibri" panose="020F0502020204030204" pitchFamily="34" charset="0"/>
              </a:rPr>
              <a:t>OBJETIVOS. </a:t>
            </a:r>
            <a:r>
              <a:rPr lang="en-US" cap="all" spc="-50" dirty="0" err="1">
                <a:latin typeface="Calibri" panose="020F0502020204030204" pitchFamily="34" charset="0"/>
                <a:cs typeface="Calibri" panose="020F0502020204030204" pitchFamily="34" charset="0"/>
              </a:rPr>
              <a:t>Iii</a:t>
            </a:r>
            <a:br>
              <a:rPr lang="en-US" cap="all" spc="-5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cap="all" spc="-50" dirty="0" err="1">
                <a:latin typeface="Calibri" panose="020F0502020204030204" pitchFamily="34" charset="0"/>
                <a:cs typeface="Calibri" panose="020F0502020204030204" pitchFamily="34" charset="0"/>
              </a:rPr>
              <a:t>geolocalización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Marcador de contenido 1">
            <a:extLst>
              <a:ext uri="{FF2B5EF4-FFF2-40B4-BE49-F238E27FC236}">
                <a16:creationId xmlns:a16="http://schemas.microsoft.com/office/drawing/2014/main" id="{15D102B6-924C-4D59-9536-B0485A405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148" y="2286000"/>
            <a:ext cx="9610966" cy="3581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debe ser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capaz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localizar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mostrar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los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inmuebles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ofertados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mapa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dinámico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siempre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sea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posible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384048" lvl="1"/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CE5CAF-8180-480F-B6C4-8031684F5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852" y="2958542"/>
            <a:ext cx="7060295" cy="3023158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2569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AE0C5B-787E-48FA-BBCB-F2ADA02C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cap="all" spc="-5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OBJETIVOS. iv </a:t>
            </a:r>
            <a:br>
              <a:rPr lang="en-US" sz="4400" cap="all" spc="-5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cap="all" spc="-5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canal de </a:t>
            </a:r>
            <a:r>
              <a:rPr lang="en-US" sz="2800" cap="all" spc="-5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comunicación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Marcador de contenido 1">
            <a:extLst>
              <a:ext uri="{FF2B5EF4-FFF2-40B4-BE49-F238E27FC236}">
                <a16:creationId xmlns:a16="http://schemas.microsoft.com/office/drawing/2014/main" id="{15D102B6-924C-4D59-9536-B0485A405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04661"/>
            <a:ext cx="9601200" cy="1124339"/>
          </a:xfrm>
        </p:spPr>
        <p:txBody>
          <a:bodyPr>
            <a:normAutofit lnSpcReduction="10000"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Ofrecer al interesado diferentes canales de comunicación con los agentes.</a:t>
            </a:r>
          </a:p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Dichos canales de comunicación pueden ser editados por el Super-Agente cuando este lo necesite.</a:t>
            </a:r>
          </a:p>
          <a:p>
            <a:pPr lvl="1"/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34E24F-34E9-419A-A1AD-9260EC238C4D}"/>
              </a:ext>
            </a:extLst>
          </p:cNvPr>
          <p:cNvSpPr txBox="1"/>
          <p:nvPr/>
        </p:nvSpPr>
        <p:spPr>
          <a:xfrm>
            <a:off x="992100" y="3712124"/>
            <a:ext cx="2141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Número de Teléfono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41F12FA-9C75-4E39-AB8B-D7B3B4CDCC82}"/>
              </a:ext>
            </a:extLst>
          </p:cNvPr>
          <p:cNvSpPr txBox="1"/>
          <p:nvPr/>
        </p:nvSpPr>
        <p:spPr>
          <a:xfrm>
            <a:off x="5113198" y="3694193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Correo electrónico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65A2322-35C4-4DA1-9AC7-279818213CC7}"/>
              </a:ext>
            </a:extLst>
          </p:cNvPr>
          <p:cNvSpPr txBox="1"/>
          <p:nvPr/>
        </p:nvSpPr>
        <p:spPr>
          <a:xfrm>
            <a:off x="8699232" y="3685593"/>
            <a:ext cx="244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Chat de texto integrado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7AFD7E-17F0-41D9-B44A-36E9DB1D6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550" y="420807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new Fluent design Mail Icon is here! - Microsoft Tech Community">
            <a:extLst>
              <a:ext uri="{FF2B5EF4-FFF2-40B4-BE49-F238E27FC236}">
                <a16:creationId xmlns:a16="http://schemas.microsoft.com/office/drawing/2014/main" id="{99F14256-C6CD-4BA7-90C4-6B334D0AE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992" y="420336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564A970-DDCD-4B28-B90B-3CB776AF9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530" y="420336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888155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Recorte</Template>
  <TotalTime>612</TotalTime>
  <Words>867</Words>
  <Application>Microsoft Office PowerPoint</Application>
  <PresentationFormat>Panorámica</PresentationFormat>
  <Paragraphs>208</Paragraphs>
  <Slides>24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Franklin Gothic Book</vt:lpstr>
      <vt:lpstr>Wingdings</vt:lpstr>
      <vt:lpstr>Recorte</vt:lpstr>
      <vt:lpstr>Aplicación web de gestión inmobiliaria</vt:lpstr>
      <vt:lpstr>íNDICE</vt:lpstr>
      <vt:lpstr>Presentación de PowerPoint</vt:lpstr>
      <vt:lpstr>Presentación de PowerPoint</vt:lpstr>
      <vt:lpstr>Presentación de PowerPoint</vt:lpstr>
      <vt:lpstr>Presentación de PowerPoint</vt:lpstr>
      <vt:lpstr>OBJETIVOS. Ii gestión de inmuebles</vt:lpstr>
      <vt:lpstr>OBJETIVOS. Iii geolocalización</vt:lpstr>
      <vt:lpstr>OBJETIVOS. iv  canal de comunicación</vt:lpstr>
      <vt:lpstr>OBJETIVOS. V seguimiento de precios</vt:lpstr>
      <vt:lpstr>planificación </vt:lpstr>
      <vt:lpstr>Tecnologías y herramientas. I tecnologías</vt:lpstr>
      <vt:lpstr>Tecnologías y herramientas. Ii Herramientas</vt:lpstr>
      <vt:lpstr>Arquitectura del Sistema. I   diagrama relacional</vt:lpstr>
      <vt:lpstr>Arquitectura del Sistema. Ii   diagrama de módulos</vt:lpstr>
      <vt:lpstr>Pruebas. I  Pruebas unitarias y de integración</vt:lpstr>
      <vt:lpstr>Pruebas. ii pruebas de carga y Accesibilidad</vt:lpstr>
      <vt:lpstr>Pruebas. Iii pruebas de usabilidad</vt:lpstr>
      <vt:lpstr>Pruebas. IV pruebas de usabilidad</vt:lpstr>
      <vt:lpstr>Demostración práctica</vt:lpstr>
      <vt:lpstr>Presupuesto de cliente</vt:lpstr>
      <vt:lpstr>Ampliaciones </vt:lpstr>
      <vt:lpstr>conclusiones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de fin de grado</dc:title>
  <dc:creator>Carlos gomez colmenero</dc:creator>
  <cp:lastModifiedBy>Carlos gomez colmenero</cp:lastModifiedBy>
  <cp:revision>160</cp:revision>
  <dcterms:created xsi:type="dcterms:W3CDTF">2021-06-30T14:54:16Z</dcterms:created>
  <dcterms:modified xsi:type="dcterms:W3CDTF">2021-07-13T21:14:06Z</dcterms:modified>
</cp:coreProperties>
</file>